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515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7234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8351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3166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2806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271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3550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4242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7698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82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9646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55344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0298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33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E89CD0-D16D-4910-8434-9D35B419E21C}" type="datetimeFigureOut">
              <a:rPr lang="es-CL" smtClean="0"/>
              <a:t>26-03-2020</a:t>
            </a:fld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A84900A1-AF7F-489B-B75B-DA124C365A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50732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25209" y="1916832"/>
            <a:ext cx="8208912" cy="1364491"/>
          </a:xfrm>
        </p:spPr>
        <p:txBody>
          <a:bodyPr/>
          <a:lstStyle/>
          <a:p>
            <a:r>
              <a:rPr lang="es-CL" dirty="0"/>
              <a:t>Afiche e infografía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r"/>
            <a:r>
              <a:rPr lang="es-CL" dirty="0"/>
              <a:t>7° básico</a:t>
            </a:r>
          </a:p>
          <a:p>
            <a:pPr algn="r"/>
            <a:r>
              <a:rPr lang="es-CL" dirty="0"/>
              <a:t>Artes Visuales</a:t>
            </a:r>
          </a:p>
        </p:txBody>
      </p:sp>
      <p:pic>
        <p:nvPicPr>
          <p:cNvPr id="1026" name="Imagen 1" descr="Descripción: LOGO ISL + CONTRAS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727" t="-15073"/>
          <a:stretch>
            <a:fillRect/>
          </a:stretch>
        </p:blipFill>
        <p:spPr bwMode="auto">
          <a:xfrm>
            <a:off x="467544" y="296986"/>
            <a:ext cx="1296144" cy="12765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018783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¿Qué es un afiche?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/>
              <a:t>El afiche es un texto por medio del cual se difunde un mensaje con intención de promover un servicio o producto, o bien, para invitar a participar en algo o actuar de cierta forma. El objetivo es convencer al lector de algo determinado.</a:t>
            </a:r>
          </a:p>
          <a:p>
            <a:r>
              <a:rPr lang="es-CL" dirty="0"/>
              <a:t>Se caracteriza por que puede ser leído rápidamente capturando la atención del lector. Es capaz de cumplir varias funciones logrando, a través de él, interactuar y comunicarnos con el exterior.</a:t>
            </a:r>
          </a:p>
        </p:txBody>
      </p:sp>
    </p:spTree>
    <p:extLst>
      <p:ext uri="{BB962C8B-B14F-4D97-AF65-F5344CB8AC3E}">
        <p14:creationId xmlns:p14="http://schemas.microsoft.com/office/powerpoint/2010/main" val="2624877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5791200" cy="1371600"/>
          </a:xfrm>
        </p:spPr>
        <p:txBody>
          <a:bodyPr>
            <a:normAutofit fontScale="90000"/>
          </a:bodyPr>
          <a:lstStyle/>
          <a:p>
            <a:br>
              <a:rPr lang="es-CL" dirty="0"/>
            </a:br>
            <a:br>
              <a:rPr lang="es-CL" dirty="0"/>
            </a:br>
            <a:br>
              <a:rPr lang="es-CL" dirty="0"/>
            </a:br>
            <a:br>
              <a:rPr lang="es-CL" dirty="0"/>
            </a:br>
            <a:br>
              <a:rPr lang="es-CL" dirty="0"/>
            </a:br>
            <a:r>
              <a:rPr lang="es-CL" dirty="0"/>
              <a:t>Características de un afiche</a:t>
            </a:r>
            <a:br>
              <a:rPr lang="es-CL" dirty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4330824" cy="4373563"/>
          </a:xfrm>
        </p:spPr>
        <p:txBody>
          <a:bodyPr>
            <a:normAutofit/>
          </a:bodyPr>
          <a:lstStyle/>
          <a:p>
            <a:endParaRPr lang="es-CL" dirty="0"/>
          </a:p>
          <a:p>
            <a:r>
              <a:rPr lang="es-CL" dirty="0"/>
              <a:t>El afiche posee tres elementos importantes: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CL" dirty="0"/>
              <a:t>Imagen y/o gráfica:  todo afiche requiere de una imagen (ilustración, dibujo) que ayudará a enfatizar el propósito del afiche.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CL" dirty="0"/>
              <a:t>El Slogan (frase breve), es fundamental ya que por medio de él se entrega el mensaje. 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CL" dirty="0"/>
              <a:t>Datos del producto promocionado o de la invitación que se hace.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196752"/>
            <a:ext cx="4212468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751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es-CL" dirty="0"/>
              <a:t>¿Cómo crear un afiche?</a:t>
            </a:r>
            <a:br>
              <a:rPr lang="es-CL" dirty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3888" y="1752600"/>
            <a:ext cx="4513312" cy="4373563"/>
          </a:xfrm>
        </p:spPr>
        <p:txBody>
          <a:bodyPr>
            <a:normAutofit/>
          </a:bodyPr>
          <a:lstStyle/>
          <a:p>
            <a:endParaRPr lang="es-CL" dirty="0"/>
          </a:p>
          <a:p>
            <a:r>
              <a:rPr lang="es-CL" dirty="0"/>
              <a:t>Para crear un afiche debes considerar:</a:t>
            </a:r>
          </a:p>
          <a:p>
            <a:r>
              <a:rPr lang="es-CL" dirty="0"/>
              <a:t>Desde el punto de vista del slogan</a:t>
            </a:r>
          </a:p>
          <a:p>
            <a:r>
              <a:rPr lang="es-CL" dirty="0"/>
              <a:t>Debes ser lo más directo posible, utilizando un lenguaje sencillo, para que sea fácil de recordar. </a:t>
            </a:r>
          </a:p>
          <a:p>
            <a:r>
              <a:rPr lang="es-CL" dirty="0"/>
              <a:t>El texto debe ser breve.  </a:t>
            </a:r>
          </a:p>
          <a:p>
            <a:r>
              <a:rPr lang="es-CL" dirty="0"/>
              <a:t>Debes ser capaz de jerarquizar la información, es decir, organizarla por orden de importancia sintetizando las ideas.</a:t>
            </a:r>
          </a:p>
          <a:p>
            <a:endParaRPr lang="es-CL" dirty="0"/>
          </a:p>
          <a:p>
            <a:endParaRPr lang="es-C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2204864"/>
            <a:ext cx="3005017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4327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76872"/>
            <a:ext cx="4114800" cy="3849291"/>
          </a:xfrm>
        </p:spPr>
        <p:txBody>
          <a:bodyPr>
            <a:normAutofit fontScale="92500" lnSpcReduction="10000"/>
          </a:bodyPr>
          <a:lstStyle/>
          <a:p>
            <a:r>
              <a:rPr lang="es-CL" dirty="0"/>
              <a:t>Desde el punto de vista gráfico, estético o de imagen</a:t>
            </a:r>
          </a:p>
          <a:p>
            <a:endParaRPr lang="es-CL" dirty="0"/>
          </a:p>
          <a:p>
            <a:r>
              <a:rPr lang="es-CL" dirty="0"/>
              <a:t>Utiliza un espacio de gran formato. </a:t>
            </a:r>
          </a:p>
          <a:p>
            <a:r>
              <a:rPr lang="es-CL" dirty="0"/>
              <a:t>Busca formas gráficas y tipográficas atractivas, llamativas, por ejemplo; diferentes tipos letras. </a:t>
            </a:r>
          </a:p>
          <a:p>
            <a:r>
              <a:rPr lang="es-CL" dirty="0"/>
              <a:t>Puedes utilizar técnicas manuales o de artes plásticas. </a:t>
            </a:r>
          </a:p>
          <a:p>
            <a:r>
              <a:rPr lang="es-CL" dirty="0"/>
              <a:t>Articula imágenes con los textos seleccionados.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22158"/>
            <a:ext cx="3960440" cy="528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4543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908720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es-CL" dirty="0"/>
              <a:t>Situación en la que se puede utilizar un afiche</a:t>
            </a:r>
            <a:br>
              <a:rPr lang="es-CL" dirty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  <a:p>
            <a:r>
              <a:rPr lang="es-CL" dirty="0"/>
              <a:t>En general los afiches se utilizan en lugares abiertos hacia el exterior y puedes realizarlos para; invitar, informar o realizar alguna publicidad divertida.</a:t>
            </a:r>
          </a:p>
        </p:txBody>
      </p:sp>
    </p:spTree>
    <p:extLst>
      <p:ext uri="{BB962C8B-B14F-4D97-AF65-F5344CB8AC3E}">
        <p14:creationId xmlns:p14="http://schemas.microsoft.com/office/powerpoint/2010/main" val="3004238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La Infografía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4042792" cy="4373563"/>
          </a:xfrm>
        </p:spPr>
        <p:txBody>
          <a:bodyPr/>
          <a:lstStyle/>
          <a:p>
            <a:r>
              <a:rPr lang="es-CL" dirty="0"/>
              <a:t>La Infografía es una combinación de imágenes sintéticas, explicativas y fáciles de entender y textos con el fin de comunicar información de manera visual para facilitar su transmisión.</a:t>
            </a:r>
          </a:p>
          <a:p>
            <a:r>
              <a:rPr lang="es-CL" dirty="0"/>
              <a:t>Además de las ilustraciones, podemos ayudar más al lector a través de gráficos que puedan entenderse e interpretarse instantáneamente.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556792"/>
            <a:ext cx="3816424" cy="4343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79165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TM03457503[[fn=Citable]]</Template>
  <TotalTime>25</TotalTime>
  <Words>374</Words>
  <Application>Microsoft Office PowerPoint</Application>
  <PresentationFormat>Presentación en pantalla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2</vt:lpstr>
      <vt:lpstr>Citable</vt:lpstr>
      <vt:lpstr>Afiche e infografía</vt:lpstr>
      <vt:lpstr>¿Qué es un afiche?</vt:lpstr>
      <vt:lpstr>     Características de un afiche </vt:lpstr>
      <vt:lpstr>¿Cómo crear un afiche? </vt:lpstr>
      <vt:lpstr>Presentación de PowerPoint</vt:lpstr>
      <vt:lpstr>Situación en la que se puede utilizar un afiche </vt:lpstr>
      <vt:lpstr>La Infografía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Afiche e infografía</dc:title>
  <dc:creator>Renat</dc:creator>
  <cp:lastModifiedBy>Alondra</cp:lastModifiedBy>
  <cp:revision>5</cp:revision>
  <dcterms:created xsi:type="dcterms:W3CDTF">2017-01-23T23:27:42Z</dcterms:created>
  <dcterms:modified xsi:type="dcterms:W3CDTF">2020-03-26T14:40:20Z</dcterms:modified>
</cp:coreProperties>
</file>