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953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31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78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85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04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276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97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632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19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261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98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F4E92-102C-4B93-9D65-9371796F3492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FA7E6-EFE0-4AA0-A6EA-F14DA15DA7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03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CDiI-eiD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roferositarm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Tecnología 1ro básico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Semana 5, 6, 7</a:t>
            </a:r>
          </a:p>
        </p:txBody>
      </p:sp>
    </p:spTree>
    <p:extLst>
      <p:ext uri="{BB962C8B-B14F-4D97-AF65-F5344CB8AC3E}">
        <p14:creationId xmlns:p14="http://schemas.microsoft.com/office/powerpoint/2010/main" val="206418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Estimados niños y niñas, para esta semana continuaremos nuestro trabajo para ello te invito a ver el siguiente video:</a:t>
            </a:r>
          </a:p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hlinkClick r:id="rId2"/>
              </a:rPr>
              <a:t>https://www.youtube.com/watch?v=OiCDiI-eiDk</a:t>
            </a:r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</a:t>
            </a:r>
          </a:p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Desde ahora comenzaremos a trabajar en la plataforma code.</a:t>
            </a:r>
          </a:p>
          <a:p>
            <a:endParaRPr lang="es-CL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9499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Para ello deben acceder desde un navegador a code.org y crear un usuario con ayuda de un adulto,una vez creado sigan las instrucciones del video e ingresen el código SPLZFJ, ahí podrás acceder al curso e ir desarrollando cada una de las lecciones.</a:t>
            </a:r>
          </a:p>
        </p:txBody>
      </p:sp>
    </p:spTree>
    <p:extLst>
      <p:ext uri="{BB962C8B-B14F-4D97-AF65-F5344CB8AC3E}">
        <p14:creationId xmlns:p14="http://schemas.microsoft.com/office/powerpoint/2010/main" val="6411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/>
          <a:lstStyle/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Recuerda que en caso de dudas pueden escribirme </a:t>
            </a:r>
            <a:r>
              <a:rPr lang="es-CL" dirty="0" err="1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via</a:t>
            </a:r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email o hangouts al correo </a:t>
            </a:r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hlinkClick r:id="rId2"/>
              </a:rPr>
              <a:t>proferositarm@gmail.com</a:t>
            </a:r>
            <a:endParaRPr lang="es-CL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Cariños, Tía Rosita</a:t>
            </a:r>
          </a:p>
        </p:txBody>
      </p:sp>
    </p:spTree>
    <p:extLst>
      <p:ext uri="{BB962C8B-B14F-4D97-AF65-F5344CB8AC3E}">
        <p14:creationId xmlns:p14="http://schemas.microsoft.com/office/powerpoint/2010/main" val="33388727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125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Tema de Office</vt:lpstr>
      <vt:lpstr>Tecnología 1ro básico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 1ro básico</dc:title>
  <dc:creator>Amy Romero Moreno</dc:creator>
  <cp:lastModifiedBy>M.Eugenia Lucero</cp:lastModifiedBy>
  <cp:revision>5</cp:revision>
  <dcterms:created xsi:type="dcterms:W3CDTF">2020-05-04T22:42:46Z</dcterms:created>
  <dcterms:modified xsi:type="dcterms:W3CDTF">2020-05-06T00:18:50Z</dcterms:modified>
</cp:coreProperties>
</file>