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8" r:id="rId4"/>
    <p:sldId id="259" r:id="rId5"/>
    <p:sldId id="264" r:id="rId6"/>
    <p:sldId id="263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BJI-vvHFRQ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BJI-vvHFR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49532" y="940525"/>
            <a:ext cx="9274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“Secuencias”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06731" y="2272937"/>
            <a:ext cx="36314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Una </a:t>
            </a:r>
            <a:r>
              <a:rPr lang="es-CL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secuencia</a:t>
            </a:r>
            <a:r>
              <a:rPr lang="es-CL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 es una serie </a:t>
            </a:r>
            <a:r>
              <a:rPr lang="es-CL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de</a:t>
            </a:r>
            <a:r>
              <a:rPr lang="es-CL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 elementos </a:t>
            </a:r>
            <a:r>
              <a:rPr lang="es-CL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que</a:t>
            </a:r>
            <a:r>
              <a:rPr lang="es-CL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 se suceden unos a otros </a:t>
            </a:r>
            <a:r>
              <a:rPr lang="es-CL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</a:t>
            </a:r>
            <a:r>
              <a:rPr lang="es-CL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 guardan relación entre sí. </a:t>
            </a:r>
          </a:p>
        </p:txBody>
      </p:sp>
      <p:pic>
        <p:nvPicPr>
          <p:cNvPr id="1026" name="Picture 2" descr="Secuencia de formas. | Formas preescolar, Seriacio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" t="14092" r="36520" b="40277"/>
          <a:stretch/>
        </p:blipFill>
        <p:spPr bwMode="auto">
          <a:xfrm>
            <a:off x="5982787" y="2442545"/>
            <a:ext cx="4807132" cy="240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4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88273" y="679268"/>
            <a:ext cx="939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¡Te queremos invitar a realizar el siguiente juego!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88273" y="1423852"/>
            <a:ext cx="1031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Tu misión es descubrir la secuencia de los siguientes ejercicios</a:t>
            </a:r>
          </a:p>
        </p:txBody>
      </p:sp>
      <p:pic>
        <p:nvPicPr>
          <p:cNvPr id="2050" name="Picture 2" descr="Trastornos del aprendizaje: Actividades de secuencia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0" t="25322" r="4169" b="53689"/>
          <a:stretch/>
        </p:blipFill>
        <p:spPr bwMode="auto">
          <a:xfrm>
            <a:off x="888273" y="2106881"/>
            <a:ext cx="7667897" cy="12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stornos del aprendizaje: Actividades de secuencia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2" t="72636" r="38069" b="6358"/>
          <a:stretch/>
        </p:blipFill>
        <p:spPr bwMode="auto">
          <a:xfrm>
            <a:off x="888273" y="3879668"/>
            <a:ext cx="543415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583680" y="3879668"/>
            <a:ext cx="4715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¿Que figuras debes utilizar para completar la secuencia?</a:t>
            </a:r>
          </a:p>
          <a:p>
            <a:pPr algn="just"/>
            <a:r>
              <a:rPr lang="es-CL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¡Indica con tu dedito!</a:t>
            </a:r>
          </a:p>
        </p:txBody>
      </p:sp>
    </p:spTree>
    <p:extLst>
      <p:ext uri="{BB962C8B-B14F-4D97-AF65-F5344CB8AC3E}">
        <p14:creationId xmlns:p14="http://schemas.microsoft.com/office/powerpoint/2010/main" val="177621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40080" y="679269"/>
            <a:ext cx="5421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¡Sigamos jugando!</a:t>
            </a:r>
          </a:p>
        </p:txBody>
      </p:sp>
      <p:pic>
        <p:nvPicPr>
          <p:cNvPr id="3074" name="Picture 2" descr="Ilustración de Lo Que Viene Después Juego De Secuencia Para Niño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" t="16014" r="21640" b="56863"/>
          <a:stretch/>
        </p:blipFill>
        <p:spPr bwMode="auto">
          <a:xfrm>
            <a:off x="901337" y="1789610"/>
            <a:ext cx="7289075" cy="18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lustración de Lo Que Viene Después Juego De Secuencia Para Niño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235" t="15821" r="2086" b="28595"/>
          <a:stretch/>
        </p:blipFill>
        <p:spPr bwMode="auto">
          <a:xfrm>
            <a:off x="9000309" y="1789610"/>
            <a:ext cx="1724297" cy="38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031966" y="4046992"/>
            <a:ext cx="7289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¿Cuál es el huevito que corresponde a la secuencia?</a:t>
            </a:r>
          </a:p>
          <a:p>
            <a:pPr algn="ctr"/>
            <a:r>
              <a:rPr lang="es-CL" sz="4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¡¿Lo descubriste?!</a:t>
            </a:r>
          </a:p>
        </p:txBody>
      </p:sp>
    </p:spTree>
    <p:extLst>
      <p:ext uri="{BB962C8B-B14F-4D97-AF65-F5344CB8AC3E}">
        <p14:creationId xmlns:p14="http://schemas.microsoft.com/office/powerpoint/2010/main" val="341829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1154" y="731520"/>
            <a:ext cx="913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¡Te proponemos otro juego!</a:t>
            </a:r>
          </a:p>
        </p:txBody>
      </p:sp>
      <p:pic>
        <p:nvPicPr>
          <p:cNvPr id="4098" name="Picture 2" descr="Palitos De Helado X50 Color / Madera Souvenir Arte Gora Gora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154" y="1766747"/>
            <a:ext cx="3278777" cy="28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702628" y="1766747"/>
            <a:ext cx="65053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Busca tus palitos de helado que tienes en tu casa y con la ayuda de un adulto, crea tus propias secuencias, cuando lo hayas logrado, saca fotos y guárdalas como evidencia para que la puedas compartir con tus amigos, amigas y con tus tías.</a:t>
            </a:r>
          </a:p>
          <a:p>
            <a:pPr algn="just"/>
            <a:endParaRPr lang="es-CL" dirty="0">
              <a:solidFill>
                <a:srgbClr val="00B050"/>
              </a:solidFill>
            </a:endParaRPr>
          </a:p>
          <a:p>
            <a:pPr algn="just"/>
            <a:r>
              <a:rPr lang="es-CL" dirty="0">
                <a:solidFill>
                  <a:srgbClr val="00B050"/>
                </a:solidFill>
              </a:rPr>
              <a:t>Mail profesora:</a:t>
            </a:r>
          </a:p>
          <a:p>
            <a:pPr algn="just"/>
            <a:endParaRPr lang="es-CL" dirty="0">
              <a:solidFill>
                <a:srgbClr val="00B050"/>
              </a:solidFill>
            </a:endParaRPr>
          </a:p>
          <a:p>
            <a:pPr algn="just"/>
            <a:r>
              <a:rPr lang="es-CL" dirty="0">
                <a:solidFill>
                  <a:srgbClr val="00B050"/>
                </a:solidFill>
              </a:rPr>
              <a:t>hildasoto@isl.cl</a:t>
            </a:r>
          </a:p>
          <a:p>
            <a:pPr algn="just"/>
            <a:endParaRPr lang="es-CL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es-CL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¡Te daré un ejemplo!</a:t>
            </a:r>
          </a:p>
        </p:txBody>
      </p:sp>
      <p:pic>
        <p:nvPicPr>
          <p:cNvPr id="4100" name="Picture 4" descr="Actividades con palitos de helado I (Imprimible grati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42" t="30789" r="46058"/>
          <a:stretch/>
        </p:blipFill>
        <p:spPr bwMode="auto">
          <a:xfrm>
            <a:off x="8399416" y="4167052"/>
            <a:ext cx="2808515" cy="188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98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50667" y="1536174"/>
            <a:ext cx="91309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>
                <a:solidFill>
                  <a:schemeClr val="accent5">
                    <a:lumMod val="40000"/>
                    <a:lumOff val="60000"/>
                  </a:schemeClr>
                </a:solidFill>
              </a:rPr>
              <a:t> Juguemos con </a:t>
            </a:r>
            <a:r>
              <a:rPr lang="es-CL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Jorge el curioso</a:t>
            </a:r>
          </a:p>
          <a:p>
            <a:endParaRPr lang="es-CL" sz="4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s-CL" sz="4800" dirty="0">
                <a:hlinkClick r:id="rId2"/>
              </a:rPr>
              <a:t>https://www.youtube.com/watch?v=9BJI-vvHFRQ</a:t>
            </a:r>
            <a:endParaRPr lang="es-CL" sz="4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s-CL" sz="4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6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BJI-vvHFR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3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01782" y="822961"/>
            <a:ext cx="95750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5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¡</a:t>
            </a:r>
            <a:r>
              <a:rPr lang="es-CL" sz="5400">
                <a:solidFill>
                  <a:schemeClr val="accent5">
                    <a:lumMod val="40000"/>
                    <a:lumOff val="60000"/>
                  </a:schemeClr>
                </a:solidFill>
              </a:rPr>
              <a:t>Te invitamos a crear </a:t>
            </a:r>
            <a:r>
              <a:rPr lang="es-CL" sz="5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tus propias secuencias, lo puedes hacer con material concreto y también a través de figuras y dibujos sobre un papel!</a:t>
            </a:r>
          </a:p>
        </p:txBody>
      </p:sp>
    </p:spTree>
    <p:extLst>
      <p:ext uri="{BB962C8B-B14F-4D97-AF65-F5344CB8AC3E}">
        <p14:creationId xmlns:p14="http://schemas.microsoft.com/office/powerpoint/2010/main" val="2506882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Sala de reuniones Ion</Template>
  <TotalTime>44</TotalTime>
  <Words>192</Words>
  <Application>Microsoft Office PowerPoint</Application>
  <PresentationFormat>Panorámica</PresentationFormat>
  <Paragraphs>21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fabiola</dc:creator>
  <cp:lastModifiedBy>CLAUDIO</cp:lastModifiedBy>
  <cp:revision>8</cp:revision>
  <dcterms:created xsi:type="dcterms:W3CDTF">2020-05-07T00:48:06Z</dcterms:created>
  <dcterms:modified xsi:type="dcterms:W3CDTF">2020-05-20T00:54:59Z</dcterms:modified>
</cp:coreProperties>
</file>