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4EB55-5021-4148-BFBD-398D35C6EC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Matemática II medio 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44300D-883C-46E3-A626-B0E03A268B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Objetivo: conocer el grupo curso y entregar lineamientos generales</a:t>
            </a:r>
          </a:p>
        </p:txBody>
      </p:sp>
    </p:spTree>
    <p:extLst>
      <p:ext uri="{BB962C8B-B14F-4D97-AF65-F5344CB8AC3E}">
        <p14:creationId xmlns:p14="http://schemas.microsoft.com/office/powerpoint/2010/main" val="2332455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B359A22-A557-44D9-82F4-8814FA45EF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17843" y="844740"/>
            <a:ext cx="9926515" cy="160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07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B8E97-E1DE-4664-A395-EFA5B69EC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186928"/>
            <a:ext cx="9905998" cy="1478570"/>
          </a:xfrm>
        </p:spPr>
        <p:txBody>
          <a:bodyPr>
            <a:normAutofit/>
          </a:bodyPr>
          <a:lstStyle/>
          <a:p>
            <a:endParaRPr lang="es-CL" sz="31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E476C20-4FD2-4F4D-BAAC-71C0D0207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5587" y="863077"/>
            <a:ext cx="9342292" cy="134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859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AD49D98-2E90-4B0E-8079-FBD4DE096D5B}"/>
              </a:ext>
            </a:extLst>
          </p:cNvPr>
          <p:cNvSpPr/>
          <p:nvPr/>
        </p:nvSpPr>
        <p:spPr>
          <a:xfrm>
            <a:off x="974125" y="729049"/>
            <a:ext cx="1024375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Fin</a:t>
            </a:r>
          </a:p>
          <a:p>
            <a:pPr algn="ctr"/>
            <a:r>
              <a:rPr lang="es-ES" sz="9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Que tengan buen comienzo de año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9A1A183-B3DA-43B7-A2DB-F9D9957C1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7525" y="5106043"/>
            <a:ext cx="3028950" cy="151447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BFF75C4-C917-4B72-A893-0337DEF07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910" y="382802"/>
            <a:ext cx="28194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6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CF0B7-9D31-4E58-BB91-D1A16152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Profesora: Paula Moreno Medina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F0F72D-8B49-429B-9E16-F95CF703A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488" y="1829357"/>
            <a:ext cx="9905999" cy="354171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CL" dirty="0"/>
              <a:t>¿En que consiste la asignatura de matemática 2021?</a:t>
            </a:r>
          </a:p>
          <a:p>
            <a:r>
              <a:rPr lang="es-CL" dirty="0"/>
              <a:t>Tenemos 6 horas a la semana</a:t>
            </a:r>
          </a:p>
          <a:p>
            <a:r>
              <a:rPr lang="es-CL" dirty="0"/>
              <a:t>Tendremos la clase virtual y presencial a la vez</a:t>
            </a:r>
          </a:p>
          <a:p>
            <a:r>
              <a:rPr lang="es-CL" dirty="0"/>
              <a:t>Pasaremos por las unidades de números, algebra y funciones, geometría y datos y azar.</a:t>
            </a:r>
          </a:p>
          <a:p>
            <a:r>
              <a:rPr lang="es-CL" dirty="0"/>
              <a:t>Tendremos 3 notas al semestre de matemática</a:t>
            </a:r>
          </a:p>
          <a:p>
            <a:pPr marL="0" indent="0">
              <a:buNone/>
            </a:pPr>
            <a:r>
              <a:rPr lang="es-CL" dirty="0"/>
              <a:t>+ 1 nota de habilidades matemática (profesora verónica)</a:t>
            </a:r>
          </a:p>
          <a:p>
            <a:pPr marL="0" indent="0">
              <a:buNone/>
            </a:pPr>
            <a:r>
              <a:rPr lang="es-CL" dirty="0"/>
              <a:t>+ 1 nota de taller </a:t>
            </a:r>
            <a:r>
              <a:rPr lang="es-CL" dirty="0" err="1"/>
              <a:t>jec</a:t>
            </a:r>
            <a:r>
              <a:rPr lang="es-CL" dirty="0"/>
              <a:t>  ( profesor Jesús)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97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24789-B173-460C-9D02-43939E9C4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559" y="228321"/>
            <a:ext cx="9905998" cy="1199163"/>
          </a:xfrm>
        </p:spPr>
        <p:txBody>
          <a:bodyPr/>
          <a:lstStyle/>
          <a:p>
            <a:pPr algn="ctr"/>
            <a:r>
              <a:rPr lang="es-CL" dirty="0"/>
              <a:t>Evaluación del proceso a considerar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F2939C-1F8F-41D7-B2BA-7B6676C70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559" y="1396871"/>
            <a:ext cx="9905999" cy="5115140"/>
          </a:xfrm>
        </p:spPr>
        <p:txBody>
          <a:bodyPr>
            <a:normAutofit lnSpcReduction="10000"/>
          </a:bodyPr>
          <a:lstStyle/>
          <a:p>
            <a:r>
              <a:rPr lang="es-CL" dirty="0"/>
              <a:t>Tendremos un </a:t>
            </a:r>
            <a:r>
              <a:rPr lang="es-CL" dirty="0" err="1"/>
              <a:t>classroom</a:t>
            </a:r>
            <a:r>
              <a:rPr lang="es-CL" dirty="0"/>
              <a:t> exclusivo de matemática el cual se subirán las </a:t>
            </a:r>
            <a:r>
              <a:rPr lang="es-CL" dirty="0" err="1"/>
              <a:t>guias</a:t>
            </a:r>
            <a:r>
              <a:rPr lang="es-CL" dirty="0"/>
              <a:t>, materiales </a:t>
            </a:r>
            <a:r>
              <a:rPr lang="es-CL" dirty="0" err="1"/>
              <a:t>ppt</a:t>
            </a:r>
            <a:r>
              <a:rPr lang="es-CL" dirty="0"/>
              <a:t> de la clase o tareas de las clases ( esta invitación se les enviará a su correo)</a:t>
            </a:r>
          </a:p>
          <a:p>
            <a:r>
              <a:rPr lang="es-CL" dirty="0"/>
              <a:t>Tendremos </a:t>
            </a:r>
            <a:r>
              <a:rPr lang="es-CL" b="1" dirty="0">
                <a:solidFill>
                  <a:schemeClr val="bg1"/>
                </a:solidFill>
              </a:rPr>
              <a:t>pruebas, tipo quiz online</a:t>
            </a:r>
            <a:r>
              <a:rPr lang="es-CL" dirty="0"/>
              <a:t>, por medio de </a:t>
            </a:r>
            <a:r>
              <a:rPr lang="es-CL" dirty="0" err="1"/>
              <a:t>classroom</a:t>
            </a:r>
            <a:r>
              <a:rPr lang="es-CL" dirty="0"/>
              <a:t>, los cuales serán avisados con una semana de anticipación.</a:t>
            </a:r>
          </a:p>
          <a:p>
            <a:r>
              <a:rPr lang="es-CL" dirty="0"/>
              <a:t>Realizaremos </a:t>
            </a:r>
            <a:r>
              <a:rPr lang="es-CL" b="1" dirty="0">
                <a:solidFill>
                  <a:schemeClr val="bg1"/>
                </a:solidFill>
              </a:rPr>
              <a:t>guías de trabajo</a:t>
            </a:r>
            <a:r>
              <a:rPr lang="es-CL" dirty="0"/>
              <a:t>, las cuales se revisaran en clase y además deberán subirlas al </a:t>
            </a:r>
            <a:r>
              <a:rPr lang="es-CL" dirty="0" err="1"/>
              <a:t>classroom</a:t>
            </a:r>
            <a:r>
              <a:rPr lang="es-CL" dirty="0"/>
              <a:t> de matemática </a:t>
            </a:r>
            <a:r>
              <a:rPr lang="es-CL" dirty="0">
                <a:solidFill>
                  <a:schemeClr val="bg1"/>
                </a:solidFill>
              </a:rPr>
              <a:t>la fecha y hora indicada (o antes)</a:t>
            </a:r>
            <a:endParaRPr lang="es-CL" dirty="0"/>
          </a:p>
          <a:p>
            <a:r>
              <a:rPr lang="es-CL" dirty="0"/>
              <a:t>Los contenidos pasados en clase, mas los ejercicios o actividades de la clase, deben estar en el </a:t>
            </a:r>
            <a:r>
              <a:rPr lang="es-CL" b="1" dirty="0">
                <a:solidFill>
                  <a:schemeClr val="bg1"/>
                </a:solidFill>
              </a:rPr>
              <a:t>cuaderno de matemática, el cual será revisado cuando venga a la clase presencial o a final del semestre.</a:t>
            </a:r>
          </a:p>
          <a:p>
            <a:pPr marL="0" indent="0">
              <a:buNone/>
            </a:pPr>
            <a:endParaRPr lang="es-CL" b="1" dirty="0">
              <a:solidFill>
                <a:schemeClr val="bg1"/>
              </a:solidFill>
            </a:endParaRP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703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09371-3256-4626-A627-A84F687D7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45523"/>
            <a:ext cx="9905998" cy="901363"/>
          </a:xfrm>
        </p:spPr>
        <p:txBody>
          <a:bodyPr>
            <a:normAutofit/>
          </a:bodyPr>
          <a:lstStyle/>
          <a:p>
            <a:pPr algn="ctr"/>
            <a:r>
              <a:rPr lang="es-CL" sz="4800" dirty="0">
                <a:solidFill>
                  <a:schemeClr val="bg1"/>
                </a:solidFill>
              </a:rPr>
              <a:t>Evaluación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73E75B-5026-4BF2-99C8-A962CC37C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068" y="1534576"/>
            <a:ext cx="9460686" cy="3541714"/>
          </a:xfrm>
        </p:spPr>
        <p:txBody>
          <a:bodyPr>
            <a:noAutofit/>
          </a:bodyPr>
          <a:lstStyle/>
          <a:p>
            <a:r>
              <a:rPr lang="es-CL" sz="4000" dirty="0"/>
              <a:t>Pruebas y quiz online</a:t>
            </a:r>
          </a:p>
          <a:p>
            <a:r>
              <a:rPr lang="es-CL" sz="4000" dirty="0"/>
              <a:t>Guías de trabajo</a:t>
            </a:r>
          </a:p>
          <a:p>
            <a:r>
              <a:rPr lang="es-CL" sz="4000" dirty="0"/>
              <a:t>Cuaderno con contenidos y actividades de la clase</a:t>
            </a:r>
          </a:p>
          <a:p>
            <a:r>
              <a:rPr lang="es-CL" sz="4000" dirty="0"/>
              <a:t>Nota habilidades matemática.</a:t>
            </a:r>
          </a:p>
          <a:p>
            <a:r>
              <a:rPr lang="es-CL" sz="4000" dirty="0"/>
              <a:t>Nota de taller </a:t>
            </a:r>
            <a:r>
              <a:rPr lang="es-CL" sz="4000" dirty="0" err="1"/>
              <a:t>jec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324445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1C35F-F86F-4927-9A94-50FF7705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4400" dirty="0"/>
              <a:t>Materiales para matemática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5041F7-F825-40DF-BE0D-5BDE91537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541714"/>
          </a:xfrm>
        </p:spPr>
        <p:txBody>
          <a:bodyPr>
            <a:normAutofit fontScale="92500"/>
          </a:bodyPr>
          <a:lstStyle/>
          <a:p>
            <a:r>
              <a:rPr lang="es-CL" dirty="0"/>
              <a:t>1 cuaderno de 100 hojas exclusivo de matemática, debe tenerlo siempre en la clase ( virtual o presencial) ( iremos escribiendo igual que las clases presenciales y les </a:t>
            </a:r>
            <a:r>
              <a:rPr lang="es-CL" dirty="0" err="1"/>
              <a:t>dare</a:t>
            </a:r>
            <a:r>
              <a:rPr lang="es-CL" dirty="0"/>
              <a:t> tiempo, además realizaremos ejercicios de participación)</a:t>
            </a:r>
          </a:p>
          <a:p>
            <a:r>
              <a:rPr lang="es-CL" dirty="0"/>
              <a:t>1 calculadora</a:t>
            </a:r>
          </a:p>
          <a:p>
            <a:r>
              <a:rPr lang="es-CL" dirty="0"/>
              <a:t>Regla y compas ( se pedirá previo aviso)</a:t>
            </a:r>
          </a:p>
          <a:p>
            <a:r>
              <a:rPr lang="es-CL" dirty="0"/>
              <a:t>Libro y cuadernillo de II medio que entrega el ministerio.</a:t>
            </a:r>
          </a:p>
          <a:p>
            <a:r>
              <a:rPr lang="es-CL" dirty="0"/>
              <a:t>Celular o computador</a:t>
            </a:r>
          </a:p>
        </p:txBody>
      </p:sp>
    </p:spTree>
    <p:extLst>
      <p:ext uri="{BB962C8B-B14F-4D97-AF65-F5344CB8AC3E}">
        <p14:creationId xmlns:p14="http://schemas.microsoft.com/office/powerpoint/2010/main" val="192238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1CC4D5CC-1CC6-4843-A007-06D28405C10F}"/>
              </a:ext>
            </a:extLst>
          </p:cNvPr>
          <p:cNvSpPr/>
          <p:nvPr/>
        </p:nvSpPr>
        <p:spPr>
          <a:xfrm>
            <a:off x="3009386" y="1175605"/>
            <a:ext cx="4888134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Preguntas</a:t>
            </a:r>
          </a:p>
          <a:p>
            <a:pPr algn="ctr"/>
            <a:r>
              <a:rPr lang="es-E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o </a:t>
            </a:r>
          </a:p>
          <a:p>
            <a:pPr algn="ctr"/>
            <a:r>
              <a:rPr lang="es-E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dudas</a:t>
            </a:r>
          </a:p>
        </p:txBody>
      </p:sp>
    </p:spTree>
    <p:extLst>
      <p:ext uri="{BB962C8B-B14F-4D97-AF65-F5344CB8AC3E}">
        <p14:creationId xmlns:p14="http://schemas.microsoft.com/office/powerpoint/2010/main" val="115613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55329-479F-4FD0-BCED-D3AD5A2E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>
                <a:solidFill>
                  <a:schemeClr val="bg1"/>
                </a:solidFill>
              </a:rPr>
              <a:t>¿Qué haremos las primeras semanas?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EADE94-A620-4809-A767-A8F3B62F5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/>
              <a:t>Realizaremos ejercicios diagnósticos para precalentar y</a:t>
            </a:r>
          </a:p>
          <a:p>
            <a:pPr algn="ctr"/>
            <a:r>
              <a:rPr lang="es-CL" sz="3600" dirty="0"/>
              <a:t>Realizaremos algunos repasos de contenidos importantes o básicos para comenzar con las unidades de II medio</a:t>
            </a:r>
          </a:p>
        </p:txBody>
      </p:sp>
    </p:spTree>
    <p:extLst>
      <p:ext uri="{BB962C8B-B14F-4D97-AF65-F5344CB8AC3E}">
        <p14:creationId xmlns:p14="http://schemas.microsoft.com/office/powerpoint/2010/main" val="205842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97179-E27B-453C-BFA4-CCA13FE08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53926"/>
          </a:xfrm>
        </p:spPr>
        <p:txBody>
          <a:bodyPr/>
          <a:lstStyle/>
          <a:p>
            <a:pPr algn="ctr"/>
            <a:r>
              <a:rPr lang="es-CL" b="1" dirty="0"/>
              <a:t>Diagnostico 1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CE594F0D-8A65-4D1C-B7F5-6B5EA543A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676" y="1772444"/>
            <a:ext cx="8773350" cy="399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9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FAB9F5B-7B74-4A66-8BFC-9456B729F6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60274" y="790832"/>
            <a:ext cx="9471452" cy="90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9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50</TotalTime>
  <Words>348</Words>
  <Application>Microsoft Office PowerPoint</Application>
  <PresentationFormat>Panorámica</PresentationFormat>
  <Paragraphs>37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Tw Cen MT</vt:lpstr>
      <vt:lpstr>Circuito</vt:lpstr>
      <vt:lpstr>Matemática II medio 2021</vt:lpstr>
      <vt:lpstr>Profesora: Paula Moreno Medina</vt:lpstr>
      <vt:lpstr>Evaluación del proceso a considerar</vt:lpstr>
      <vt:lpstr>Evaluación</vt:lpstr>
      <vt:lpstr>Materiales para matemática</vt:lpstr>
      <vt:lpstr>Presentación de PowerPoint</vt:lpstr>
      <vt:lpstr>¿Qué haremos las primeras semanas?</vt:lpstr>
      <vt:lpstr>Diagnostico 1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Matematica IV medio 2021</dc:title>
  <dc:creator>Paula Moreno</dc:creator>
  <cp:lastModifiedBy>alonceu@gmail.com</cp:lastModifiedBy>
  <cp:revision>8</cp:revision>
  <dcterms:created xsi:type="dcterms:W3CDTF">2021-03-03T01:24:26Z</dcterms:created>
  <dcterms:modified xsi:type="dcterms:W3CDTF">2021-03-12T11:50:27Z</dcterms:modified>
</cp:coreProperties>
</file>