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7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A21D28-69C8-4338-ADB7-8464BE5EC251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260CC5B-AE88-4212-A3B2-21FBE5F4EF90}">
      <dgm:prSet/>
      <dgm:spPr/>
      <dgm:t>
        <a:bodyPr/>
        <a:lstStyle/>
        <a:p>
          <a:r>
            <a:rPr lang="es-MX"/>
            <a:t>1. ¿ Cómo es el protagonista de la historia? </a:t>
          </a:r>
          <a:endParaRPr lang="en-US"/>
        </a:p>
      </dgm:t>
    </dgm:pt>
    <dgm:pt modelId="{80FA66DE-4039-4688-BC88-8F15218EAD6A}" type="parTrans" cxnId="{AE1688FD-7166-4EA9-B0B7-FEF79506FAE1}">
      <dgm:prSet/>
      <dgm:spPr/>
      <dgm:t>
        <a:bodyPr/>
        <a:lstStyle/>
        <a:p>
          <a:endParaRPr lang="en-US"/>
        </a:p>
      </dgm:t>
    </dgm:pt>
    <dgm:pt modelId="{6678EF35-B8FB-4857-9766-DF51070FC2BD}" type="sibTrans" cxnId="{AE1688FD-7166-4EA9-B0B7-FEF79506FAE1}">
      <dgm:prSet/>
      <dgm:spPr/>
      <dgm:t>
        <a:bodyPr/>
        <a:lstStyle/>
        <a:p>
          <a:endParaRPr lang="en-US"/>
        </a:p>
      </dgm:t>
    </dgm:pt>
    <dgm:pt modelId="{D7F2A69D-FDE7-4928-8E2E-A0A845D08F9E}">
      <dgm:prSet/>
      <dgm:spPr/>
      <dgm:t>
        <a:bodyPr/>
        <a:lstStyle/>
        <a:p>
          <a:r>
            <a:rPr lang="es-CL" dirty="0"/>
            <a:t>2. ¿ Qué motivo a la madre de miguel a escribir una carta para su hijo?</a:t>
          </a:r>
          <a:endParaRPr lang="en-US" dirty="0"/>
        </a:p>
      </dgm:t>
    </dgm:pt>
    <dgm:pt modelId="{99B1F86D-F024-4B72-BF8A-50F853B15766}" type="parTrans" cxnId="{D9953F4F-F1C7-41BF-AFC6-7FE2BCC3B1A3}">
      <dgm:prSet/>
      <dgm:spPr/>
      <dgm:t>
        <a:bodyPr/>
        <a:lstStyle/>
        <a:p>
          <a:endParaRPr lang="en-US"/>
        </a:p>
      </dgm:t>
    </dgm:pt>
    <dgm:pt modelId="{80E190EF-83B3-45CC-9D77-0C41FAE81848}" type="sibTrans" cxnId="{D9953F4F-F1C7-41BF-AFC6-7FE2BCC3B1A3}">
      <dgm:prSet/>
      <dgm:spPr/>
      <dgm:t>
        <a:bodyPr/>
        <a:lstStyle/>
        <a:p>
          <a:endParaRPr lang="en-US"/>
        </a:p>
      </dgm:t>
    </dgm:pt>
    <dgm:pt modelId="{618EA3B3-F495-441C-968E-47D7A697FDCE}">
      <dgm:prSet/>
      <dgm:spPr/>
      <dgm:t>
        <a:bodyPr/>
        <a:lstStyle/>
        <a:p>
          <a:r>
            <a:rPr lang="es-CL"/>
            <a:t>3. ¿ Por qué crees que la madre prefirió escribir una carta y no otro tipo de texto?</a:t>
          </a:r>
          <a:endParaRPr lang="en-US"/>
        </a:p>
      </dgm:t>
    </dgm:pt>
    <dgm:pt modelId="{4B637BA6-E628-4C19-9AEC-9D9DBE5848B1}" type="parTrans" cxnId="{5A4BED7B-69DE-4C72-ABB2-7B675F6AA614}">
      <dgm:prSet/>
      <dgm:spPr/>
      <dgm:t>
        <a:bodyPr/>
        <a:lstStyle/>
        <a:p>
          <a:endParaRPr lang="en-US"/>
        </a:p>
      </dgm:t>
    </dgm:pt>
    <dgm:pt modelId="{B6F101CD-4961-4559-A8CB-0459F6F6A4D8}" type="sibTrans" cxnId="{5A4BED7B-69DE-4C72-ABB2-7B675F6AA614}">
      <dgm:prSet/>
      <dgm:spPr/>
      <dgm:t>
        <a:bodyPr/>
        <a:lstStyle/>
        <a:p>
          <a:endParaRPr lang="en-US"/>
        </a:p>
      </dgm:t>
    </dgm:pt>
    <dgm:pt modelId="{11FAA813-7D51-4CFD-BC2D-15BFCE812456}">
      <dgm:prSet/>
      <dgm:spPr/>
      <dgm:t>
        <a:bodyPr/>
        <a:lstStyle/>
        <a:p>
          <a:r>
            <a:rPr lang="es-CL"/>
            <a:t>4. ¿Qué harías tu si recibieras una carta como la que recibió Miguel?</a:t>
          </a:r>
          <a:endParaRPr lang="en-US"/>
        </a:p>
      </dgm:t>
    </dgm:pt>
    <dgm:pt modelId="{4C696043-11C7-43E2-AD01-425B85DD4FF0}" type="parTrans" cxnId="{C83DAE16-1988-48B2-87A4-4712A11A1A71}">
      <dgm:prSet/>
      <dgm:spPr/>
      <dgm:t>
        <a:bodyPr/>
        <a:lstStyle/>
        <a:p>
          <a:endParaRPr lang="en-US"/>
        </a:p>
      </dgm:t>
    </dgm:pt>
    <dgm:pt modelId="{319346DB-3F3D-4D7D-AB6C-ED4649E90E15}" type="sibTrans" cxnId="{C83DAE16-1988-48B2-87A4-4712A11A1A71}">
      <dgm:prSet/>
      <dgm:spPr/>
      <dgm:t>
        <a:bodyPr/>
        <a:lstStyle/>
        <a:p>
          <a:endParaRPr lang="en-US"/>
        </a:p>
      </dgm:t>
    </dgm:pt>
    <dgm:pt modelId="{E35539F2-C8E9-4A3D-A18F-D91D9202F638}">
      <dgm:prSet/>
      <dgm:spPr/>
      <dgm:t>
        <a:bodyPr/>
        <a:lstStyle/>
        <a:p>
          <a:r>
            <a:rPr lang="es-CL"/>
            <a:t>5. ¿ Qué debería hacer Miguel para que su madre no lo despida? </a:t>
          </a:r>
          <a:endParaRPr lang="en-US"/>
        </a:p>
      </dgm:t>
    </dgm:pt>
    <dgm:pt modelId="{16812B23-1A86-4F49-B1A7-05CAA6B7B6D7}" type="parTrans" cxnId="{7F271069-C323-47C8-94D0-D234D316ADC0}">
      <dgm:prSet/>
      <dgm:spPr/>
      <dgm:t>
        <a:bodyPr/>
        <a:lstStyle/>
        <a:p>
          <a:endParaRPr lang="en-US"/>
        </a:p>
      </dgm:t>
    </dgm:pt>
    <dgm:pt modelId="{002CEF4B-3373-466F-A1DB-EA7FE97F3BC7}" type="sibTrans" cxnId="{7F271069-C323-47C8-94D0-D234D316ADC0}">
      <dgm:prSet/>
      <dgm:spPr/>
      <dgm:t>
        <a:bodyPr/>
        <a:lstStyle/>
        <a:p>
          <a:endParaRPr lang="en-US"/>
        </a:p>
      </dgm:t>
    </dgm:pt>
    <dgm:pt modelId="{60552B9C-E427-4FC5-A4F1-9F8CB73D15DC}" type="pres">
      <dgm:prSet presAssocID="{56A21D28-69C8-4338-ADB7-8464BE5EC25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1116BF01-D5D7-4CEA-A304-DE8B855CA8C8}" type="pres">
      <dgm:prSet presAssocID="{0260CC5B-AE88-4212-A3B2-21FBE5F4EF90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1885030-647E-4D04-8233-18F6CF3C8872}" type="pres">
      <dgm:prSet presAssocID="{6678EF35-B8FB-4857-9766-DF51070FC2BD}" presName="spacer" presStyleCnt="0"/>
      <dgm:spPr/>
    </dgm:pt>
    <dgm:pt modelId="{A3648BEC-F475-4FBF-9EEC-D486063EB1D8}" type="pres">
      <dgm:prSet presAssocID="{D7F2A69D-FDE7-4928-8E2E-A0A845D08F9E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2B4A604-7DD8-44E9-8312-0D02D287FA3C}" type="pres">
      <dgm:prSet presAssocID="{80E190EF-83B3-45CC-9D77-0C41FAE81848}" presName="spacer" presStyleCnt="0"/>
      <dgm:spPr/>
    </dgm:pt>
    <dgm:pt modelId="{4CB05A78-5704-400C-A002-E2F33BE48013}" type="pres">
      <dgm:prSet presAssocID="{618EA3B3-F495-441C-968E-47D7A697FDCE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2E62B38-78EE-4920-AF0A-C05DA7F0EEA2}" type="pres">
      <dgm:prSet presAssocID="{B6F101CD-4961-4559-A8CB-0459F6F6A4D8}" presName="spacer" presStyleCnt="0"/>
      <dgm:spPr/>
    </dgm:pt>
    <dgm:pt modelId="{A8EB0CD5-6E30-4E50-85C6-85499D1D1B08}" type="pres">
      <dgm:prSet presAssocID="{11FAA813-7D51-4CFD-BC2D-15BFCE812456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031FF58-EBEA-48F9-9977-8C62DBC5A76E}" type="pres">
      <dgm:prSet presAssocID="{319346DB-3F3D-4D7D-AB6C-ED4649E90E15}" presName="spacer" presStyleCnt="0"/>
      <dgm:spPr/>
    </dgm:pt>
    <dgm:pt modelId="{CB035F75-8350-4347-BDEE-8061675AC951}" type="pres">
      <dgm:prSet presAssocID="{E35539F2-C8E9-4A3D-A18F-D91D9202F638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5A4BED7B-69DE-4C72-ABB2-7B675F6AA614}" srcId="{56A21D28-69C8-4338-ADB7-8464BE5EC251}" destId="{618EA3B3-F495-441C-968E-47D7A697FDCE}" srcOrd="2" destOrd="0" parTransId="{4B637BA6-E628-4C19-9AEC-9D9DBE5848B1}" sibTransId="{B6F101CD-4961-4559-A8CB-0459F6F6A4D8}"/>
    <dgm:cxn modelId="{A53014E7-1076-4F6B-9002-13F6C12FE0D6}" type="presOf" srcId="{D7F2A69D-FDE7-4928-8E2E-A0A845D08F9E}" destId="{A3648BEC-F475-4FBF-9EEC-D486063EB1D8}" srcOrd="0" destOrd="0" presId="urn:microsoft.com/office/officeart/2005/8/layout/vList2"/>
    <dgm:cxn modelId="{AE1688FD-7166-4EA9-B0B7-FEF79506FAE1}" srcId="{56A21D28-69C8-4338-ADB7-8464BE5EC251}" destId="{0260CC5B-AE88-4212-A3B2-21FBE5F4EF90}" srcOrd="0" destOrd="0" parTransId="{80FA66DE-4039-4688-BC88-8F15218EAD6A}" sibTransId="{6678EF35-B8FB-4857-9766-DF51070FC2BD}"/>
    <dgm:cxn modelId="{C97BFEAE-8724-4E6E-8090-17422F964B5B}" type="presOf" srcId="{56A21D28-69C8-4338-ADB7-8464BE5EC251}" destId="{60552B9C-E427-4FC5-A4F1-9F8CB73D15DC}" srcOrd="0" destOrd="0" presId="urn:microsoft.com/office/officeart/2005/8/layout/vList2"/>
    <dgm:cxn modelId="{999B2BBB-7711-4823-A746-89BA718A792A}" type="presOf" srcId="{E35539F2-C8E9-4A3D-A18F-D91D9202F638}" destId="{CB035F75-8350-4347-BDEE-8061675AC951}" srcOrd="0" destOrd="0" presId="urn:microsoft.com/office/officeart/2005/8/layout/vList2"/>
    <dgm:cxn modelId="{D9953F4F-F1C7-41BF-AFC6-7FE2BCC3B1A3}" srcId="{56A21D28-69C8-4338-ADB7-8464BE5EC251}" destId="{D7F2A69D-FDE7-4928-8E2E-A0A845D08F9E}" srcOrd="1" destOrd="0" parTransId="{99B1F86D-F024-4B72-BF8A-50F853B15766}" sibTransId="{80E190EF-83B3-45CC-9D77-0C41FAE81848}"/>
    <dgm:cxn modelId="{435FF28E-0D5E-4933-A578-01EEA21D143B}" type="presOf" srcId="{618EA3B3-F495-441C-968E-47D7A697FDCE}" destId="{4CB05A78-5704-400C-A002-E2F33BE48013}" srcOrd="0" destOrd="0" presId="urn:microsoft.com/office/officeart/2005/8/layout/vList2"/>
    <dgm:cxn modelId="{A942A1BA-B3AE-4749-A7BA-5DFC995C1D33}" type="presOf" srcId="{0260CC5B-AE88-4212-A3B2-21FBE5F4EF90}" destId="{1116BF01-D5D7-4CEA-A304-DE8B855CA8C8}" srcOrd="0" destOrd="0" presId="urn:microsoft.com/office/officeart/2005/8/layout/vList2"/>
    <dgm:cxn modelId="{7F271069-C323-47C8-94D0-D234D316ADC0}" srcId="{56A21D28-69C8-4338-ADB7-8464BE5EC251}" destId="{E35539F2-C8E9-4A3D-A18F-D91D9202F638}" srcOrd="4" destOrd="0" parTransId="{16812B23-1A86-4F49-B1A7-05CAA6B7B6D7}" sibTransId="{002CEF4B-3373-466F-A1DB-EA7FE97F3BC7}"/>
    <dgm:cxn modelId="{C83DAE16-1988-48B2-87A4-4712A11A1A71}" srcId="{56A21D28-69C8-4338-ADB7-8464BE5EC251}" destId="{11FAA813-7D51-4CFD-BC2D-15BFCE812456}" srcOrd="3" destOrd="0" parTransId="{4C696043-11C7-43E2-AD01-425B85DD4FF0}" sibTransId="{319346DB-3F3D-4D7D-AB6C-ED4649E90E15}"/>
    <dgm:cxn modelId="{440DC0B9-FA56-432F-97F0-C054011C9AB0}" type="presOf" srcId="{11FAA813-7D51-4CFD-BC2D-15BFCE812456}" destId="{A8EB0CD5-6E30-4E50-85C6-85499D1D1B08}" srcOrd="0" destOrd="0" presId="urn:microsoft.com/office/officeart/2005/8/layout/vList2"/>
    <dgm:cxn modelId="{17A20243-5F7C-46B6-926D-6C7A665EFBD5}" type="presParOf" srcId="{60552B9C-E427-4FC5-A4F1-9F8CB73D15DC}" destId="{1116BF01-D5D7-4CEA-A304-DE8B855CA8C8}" srcOrd="0" destOrd="0" presId="urn:microsoft.com/office/officeart/2005/8/layout/vList2"/>
    <dgm:cxn modelId="{93BF4206-037F-4A92-8802-B1CAC3028578}" type="presParOf" srcId="{60552B9C-E427-4FC5-A4F1-9F8CB73D15DC}" destId="{11885030-647E-4D04-8233-18F6CF3C8872}" srcOrd="1" destOrd="0" presId="urn:microsoft.com/office/officeart/2005/8/layout/vList2"/>
    <dgm:cxn modelId="{96556452-8DD9-4F6C-B061-C385182BD365}" type="presParOf" srcId="{60552B9C-E427-4FC5-A4F1-9F8CB73D15DC}" destId="{A3648BEC-F475-4FBF-9EEC-D486063EB1D8}" srcOrd="2" destOrd="0" presId="urn:microsoft.com/office/officeart/2005/8/layout/vList2"/>
    <dgm:cxn modelId="{E335615D-3A50-40B1-B4D0-E90CD3ABB3DB}" type="presParOf" srcId="{60552B9C-E427-4FC5-A4F1-9F8CB73D15DC}" destId="{A2B4A604-7DD8-44E9-8312-0D02D287FA3C}" srcOrd="3" destOrd="0" presId="urn:microsoft.com/office/officeart/2005/8/layout/vList2"/>
    <dgm:cxn modelId="{E6479BCB-1560-427A-A6B3-8A825942302E}" type="presParOf" srcId="{60552B9C-E427-4FC5-A4F1-9F8CB73D15DC}" destId="{4CB05A78-5704-400C-A002-E2F33BE48013}" srcOrd="4" destOrd="0" presId="urn:microsoft.com/office/officeart/2005/8/layout/vList2"/>
    <dgm:cxn modelId="{90174334-A50C-4332-8BF5-77AB846225B6}" type="presParOf" srcId="{60552B9C-E427-4FC5-A4F1-9F8CB73D15DC}" destId="{02E62B38-78EE-4920-AF0A-C05DA7F0EEA2}" srcOrd="5" destOrd="0" presId="urn:microsoft.com/office/officeart/2005/8/layout/vList2"/>
    <dgm:cxn modelId="{44CEE790-398B-4896-85FD-E6FBF7D3B736}" type="presParOf" srcId="{60552B9C-E427-4FC5-A4F1-9F8CB73D15DC}" destId="{A8EB0CD5-6E30-4E50-85C6-85499D1D1B08}" srcOrd="6" destOrd="0" presId="urn:microsoft.com/office/officeart/2005/8/layout/vList2"/>
    <dgm:cxn modelId="{C161533A-F155-4E8C-BAE6-90E08C8C966A}" type="presParOf" srcId="{60552B9C-E427-4FC5-A4F1-9F8CB73D15DC}" destId="{9031FF58-EBEA-48F9-9977-8C62DBC5A76E}" srcOrd="7" destOrd="0" presId="urn:microsoft.com/office/officeart/2005/8/layout/vList2"/>
    <dgm:cxn modelId="{E23F3519-1DD2-46FD-B275-ED61212A63FE}" type="presParOf" srcId="{60552B9C-E427-4FC5-A4F1-9F8CB73D15DC}" destId="{CB035F75-8350-4347-BDEE-8061675AC95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16BF01-D5D7-4CEA-A304-DE8B855CA8C8}">
      <dsp:nvSpPr>
        <dsp:cNvPr id="0" name=""/>
        <dsp:cNvSpPr/>
      </dsp:nvSpPr>
      <dsp:spPr>
        <a:xfrm>
          <a:off x="0" y="74211"/>
          <a:ext cx="7886700" cy="79450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/>
            <a:t>1. ¿ Cómo es el protagonista de la historia? </a:t>
          </a:r>
          <a:endParaRPr lang="en-US" sz="2000" kern="1200"/>
        </a:p>
      </dsp:txBody>
      <dsp:txXfrm>
        <a:off x="38784" y="112995"/>
        <a:ext cx="7809132" cy="716935"/>
      </dsp:txXfrm>
    </dsp:sp>
    <dsp:sp modelId="{A3648BEC-F475-4FBF-9EEC-D486063EB1D8}">
      <dsp:nvSpPr>
        <dsp:cNvPr id="0" name=""/>
        <dsp:cNvSpPr/>
      </dsp:nvSpPr>
      <dsp:spPr>
        <a:xfrm>
          <a:off x="0" y="926314"/>
          <a:ext cx="7886700" cy="79450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/>
            <a:t>2. ¿ Qué motivo a la madre de miguel a escribir una carta para su hijo?</a:t>
          </a:r>
          <a:endParaRPr lang="en-US" sz="2000" kern="1200" dirty="0"/>
        </a:p>
      </dsp:txBody>
      <dsp:txXfrm>
        <a:off x="38784" y="965098"/>
        <a:ext cx="7809132" cy="716935"/>
      </dsp:txXfrm>
    </dsp:sp>
    <dsp:sp modelId="{4CB05A78-5704-400C-A002-E2F33BE48013}">
      <dsp:nvSpPr>
        <dsp:cNvPr id="0" name=""/>
        <dsp:cNvSpPr/>
      </dsp:nvSpPr>
      <dsp:spPr>
        <a:xfrm>
          <a:off x="0" y="1778417"/>
          <a:ext cx="7886700" cy="79450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/>
            <a:t>3. ¿ Por qué crees que la madre prefirió escribir una carta y no otro tipo de texto?</a:t>
          </a:r>
          <a:endParaRPr lang="en-US" sz="2000" kern="1200"/>
        </a:p>
      </dsp:txBody>
      <dsp:txXfrm>
        <a:off x="38784" y="1817201"/>
        <a:ext cx="7809132" cy="716935"/>
      </dsp:txXfrm>
    </dsp:sp>
    <dsp:sp modelId="{A8EB0CD5-6E30-4E50-85C6-85499D1D1B08}">
      <dsp:nvSpPr>
        <dsp:cNvPr id="0" name=""/>
        <dsp:cNvSpPr/>
      </dsp:nvSpPr>
      <dsp:spPr>
        <a:xfrm>
          <a:off x="0" y="2630520"/>
          <a:ext cx="7886700" cy="79450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/>
            <a:t>4. ¿Qué harías tu si recibieras una carta como la que recibió Miguel?</a:t>
          </a:r>
          <a:endParaRPr lang="en-US" sz="2000" kern="1200"/>
        </a:p>
      </dsp:txBody>
      <dsp:txXfrm>
        <a:off x="38784" y="2669304"/>
        <a:ext cx="7809132" cy="716935"/>
      </dsp:txXfrm>
    </dsp:sp>
    <dsp:sp modelId="{CB035F75-8350-4347-BDEE-8061675AC951}">
      <dsp:nvSpPr>
        <dsp:cNvPr id="0" name=""/>
        <dsp:cNvSpPr/>
      </dsp:nvSpPr>
      <dsp:spPr>
        <a:xfrm>
          <a:off x="0" y="3482623"/>
          <a:ext cx="7886700" cy="79450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/>
            <a:t>5. ¿ Qué debería hacer Miguel para que su madre no lo despida? </a:t>
          </a:r>
          <a:endParaRPr lang="en-US" sz="2000" kern="1200"/>
        </a:p>
      </dsp:txBody>
      <dsp:txXfrm>
        <a:off x="38784" y="3521407"/>
        <a:ext cx="7809132" cy="7169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BDC3-03A1-4634-BDA1-F476EF67DEE8}" type="datetimeFigureOut">
              <a:rPr lang="es-CL" smtClean="0"/>
              <a:t>18-03-2021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292CB-458A-4B22-9B38-CC88E700C9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6685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BDC3-03A1-4634-BDA1-F476EF67DEE8}" type="datetimeFigureOut">
              <a:rPr lang="es-CL" smtClean="0"/>
              <a:t>18-03-2021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292CB-458A-4B22-9B38-CC88E700C9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5402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BDC3-03A1-4634-BDA1-F476EF67DEE8}" type="datetimeFigureOut">
              <a:rPr lang="es-CL" smtClean="0"/>
              <a:t>18-03-2021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292CB-458A-4B22-9B38-CC88E700C9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9503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BDC3-03A1-4634-BDA1-F476EF67DEE8}" type="datetimeFigureOut">
              <a:rPr lang="es-CL" smtClean="0"/>
              <a:t>18-03-2021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292CB-458A-4B22-9B38-CC88E700C9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9650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BDC3-03A1-4634-BDA1-F476EF67DEE8}" type="datetimeFigureOut">
              <a:rPr lang="es-CL" smtClean="0"/>
              <a:t>18-03-2021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292CB-458A-4B22-9B38-CC88E700C9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6962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BDC3-03A1-4634-BDA1-F476EF67DEE8}" type="datetimeFigureOut">
              <a:rPr lang="es-CL" smtClean="0"/>
              <a:t>18-03-2021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292CB-458A-4B22-9B38-CC88E700C9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6056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BDC3-03A1-4634-BDA1-F476EF67DEE8}" type="datetimeFigureOut">
              <a:rPr lang="es-CL" smtClean="0"/>
              <a:t>18-03-2021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292CB-458A-4B22-9B38-CC88E700C9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513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BDC3-03A1-4634-BDA1-F476EF67DEE8}" type="datetimeFigureOut">
              <a:rPr lang="es-CL" smtClean="0"/>
              <a:t>18-03-2021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292CB-458A-4B22-9B38-CC88E700C9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7170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BDC3-03A1-4634-BDA1-F476EF67DEE8}" type="datetimeFigureOut">
              <a:rPr lang="es-CL" smtClean="0"/>
              <a:t>18-03-2021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292CB-458A-4B22-9B38-CC88E700C9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3737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BDC3-03A1-4634-BDA1-F476EF67DEE8}" type="datetimeFigureOut">
              <a:rPr lang="es-CL" smtClean="0"/>
              <a:t>18-03-2021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292CB-458A-4B22-9B38-CC88E700C9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7070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BDC3-03A1-4634-BDA1-F476EF67DEE8}" type="datetimeFigureOut">
              <a:rPr lang="es-CL" smtClean="0"/>
              <a:t>18-03-2021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292CB-458A-4B22-9B38-CC88E700C9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9052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BBDC3-03A1-4634-BDA1-F476EF67DEE8}" type="datetimeFigureOut">
              <a:rPr lang="es-CL" smtClean="0"/>
              <a:t>18-03-2021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292CB-458A-4B22-9B38-CC88E700C9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4316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2808312"/>
          </a:xfrm>
          <a:solidFill>
            <a:srgbClr val="FFFF00"/>
          </a:solidFill>
          <a:ln w="38100">
            <a:solidFill>
              <a:srgbClr val="6600CC"/>
            </a:solidFill>
          </a:ln>
        </p:spPr>
        <p:txBody>
          <a:bodyPr>
            <a:noAutofit/>
          </a:bodyPr>
          <a:lstStyle/>
          <a:p>
            <a:r>
              <a:rPr lang="es-CL" sz="8800" dirty="0">
                <a:solidFill>
                  <a:srgbClr val="00B0F0"/>
                </a:solidFill>
                <a:latin typeface="Curlz MT" pitchFamily="82" charset="0"/>
              </a:rPr>
              <a:t>Querido hijo, estás despedido  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5301208"/>
            <a:ext cx="6400800" cy="1198984"/>
          </a:xfrm>
        </p:spPr>
        <p:txBody>
          <a:bodyPr/>
          <a:lstStyle/>
          <a:p>
            <a:r>
              <a:rPr lang="es-CL" dirty="0">
                <a:solidFill>
                  <a:srgbClr val="0070C0"/>
                </a:solidFill>
              </a:rPr>
              <a:t>Objetivo: Leer y comprender un cuento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3CEABEF3-9670-4C75-8252-C187B5C3A8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66" y="5772894"/>
            <a:ext cx="1085106" cy="1085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917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es-CL" dirty="0">
                <a:latin typeface="Curlz MT" pitchFamily="82" charset="0"/>
              </a:rPr>
              <a:t>Antes de leer responde … </a:t>
            </a:r>
          </a:p>
        </p:txBody>
      </p:sp>
      <p:sp>
        <p:nvSpPr>
          <p:cNvPr id="4" name="3 Llamada de nube"/>
          <p:cNvSpPr/>
          <p:nvPr/>
        </p:nvSpPr>
        <p:spPr>
          <a:xfrm>
            <a:off x="1331640" y="1340768"/>
            <a:ext cx="6840760" cy="4032448"/>
          </a:xfrm>
          <a:prstGeom prst="cloudCallout">
            <a:avLst>
              <a:gd name="adj1" fmla="val -44731"/>
              <a:gd name="adj2" fmla="val 52880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dirty="0">
                <a:solidFill>
                  <a:srgbClr val="0070C0"/>
                </a:solidFill>
              </a:rPr>
              <a:t>¿Qué responsabilidades tienes en tu hogar?</a:t>
            </a:r>
          </a:p>
          <a:p>
            <a:pPr algn="ctr"/>
            <a:endParaRPr lang="es-CL" sz="2800" dirty="0">
              <a:solidFill>
                <a:srgbClr val="0070C0"/>
              </a:solidFill>
            </a:endParaRPr>
          </a:p>
          <a:p>
            <a:pPr algn="ctr"/>
            <a:r>
              <a:rPr lang="es-CL" sz="2800" dirty="0">
                <a:solidFill>
                  <a:srgbClr val="0070C0"/>
                </a:solidFill>
              </a:rPr>
              <a:t>¿Qué pasa cuando no las cumples?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665" y="5229200"/>
            <a:ext cx="1009650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5687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CL" dirty="0"/>
              <a:t>Para entrar en la habitación, su madre tuvo que hacer un esfuerzo extra. Por detrás de la puerta se amontonaba la ropa tirada que impedía el libre acceso al interior.</a:t>
            </a:r>
          </a:p>
          <a:p>
            <a:pPr marL="0" indent="0" algn="just">
              <a:buNone/>
            </a:pPr>
            <a:r>
              <a:rPr lang="es-CL" dirty="0"/>
              <a:t>Pensó que, inmediatamente, estallaría la tormenta, y escucharía los consabidos reproches acerca de su falta de orden y limpieza. E imaginó además que, tras los gritos, ella lo obligaría a ponerse manos a la obra, para adecentar todo aquello.</a:t>
            </a:r>
          </a:p>
          <a:p>
            <a:pPr marL="0" indent="0" algn="just">
              <a:buNone/>
            </a:pPr>
            <a:r>
              <a:rPr lang="es-CL" dirty="0"/>
              <a:t>Se puso tenso. Pero su madre no dijo nada al respecto. Solo miró, indiferente, como si no pasara nada, y entró, para acercarse a la cama en la que estaba tumbado, con los zapatos puestos sobre la colcha, leyendo un cómic.</a:t>
            </a:r>
          </a:p>
        </p:txBody>
      </p:sp>
    </p:spTree>
    <p:extLst>
      <p:ext uri="{BB962C8B-B14F-4D97-AF65-F5344CB8AC3E}">
        <p14:creationId xmlns:p14="http://schemas.microsoft.com/office/powerpoint/2010/main" val="2309114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CL" dirty="0"/>
              <a:t>Era muy extraño…</a:t>
            </a:r>
          </a:p>
          <a:p>
            <a:pPr marL="0" indent="0" algn="just">
              <a:buNone/>
            </a:pPr>
            <a:r>
              <a:rPr lang="es-CL" dirty="0"/>
              <a:t>—Miguel.</a:t>
            </a:r>
          </a:p>
          <a:p>
            <a:pPr marL="0" indent="0" algn="just">
              <a:buNone/>
            </a:pPr>
            <a:r>
              <a:rPr lang="es-CL" dirty="0"/>
              <a:t>—¿Sí?</a:t>
            </a:r>
          </a:p>
          <a:p>
            <a:pPr marL="0" indent="0" algn="just">
              <a:buNone/>
            </a:pPr>
            <a:r>
              <a:rPr lang="es-CL" dirty="0"/>
              <a:t>—Toma.</a:t>
            </a:r>
          </a:p>
          <a:p>
            <a:pPr marL="0" indent="0" algn="just">
              <a:buNone/>
            </a:pPr>
            <a:r>
              <a:rPr lang="es-CL" dirty="0"/>
              <a:t>Le tendió un sobre.</a:t>
            </a:r>
          </a:p>
          <a:p>
            <a:pPr marL="0" indent="0" algn="just">
              <a:buNone/>
            </a:pPr>
            <a:r>
              <a:rPr lang="es-CL" dirty="0"/>
              <a:t>—¿Qué es?</a:t>
            </a:r>
          </a:p>
          <a:p>
            <a:pPr marL="0" indent="0" algn="just">
              <a:buNone/>
            </a:pPr>
            <a:r>
              <a:rPr lang="es-CL" dirty="0"/>
              <a:t>—Tómalo.</a:t>
            </a:r>
          </a:p>
          <a:p>
            <a:pPr marL="0" indent="0" algn="just">
              <a:buNone/>
            </a:pPr>
            <a:r>
              <a:rPr lang="es-CL" dirty="0"/>
              <a:t>Le obedeció. Pero no pudo ver lo que contenía ya que no le dio tiempo a abrirlo. Su madre llevaba algo más: un papel y un lápiz.</a:t>
            </a:r>
          </a:p>
          <a:p>
            <a:pPr marL="0" indent="0" algn="just">
              <a:buNone/>
            </a:pPr>
            <a:r>
              <a:rPr lang="es-CL" dirty="0"/>
              <a:t>—Fírmame aquí —le pidió.</a:t>
            </a:r>
          </a:p>
          <a:p>
            <a:pPr marL="0" indent="0" algn="just">
              <a:buNone/>
            </a:pPr>
            <a:r>
              <a:rPr lang="es-CL" dirty="0"/>
              <a:t>—¿Para qué? —vaciló Miguel.</a:t>
            </a:r>
          </a:p>
          <a:p>
            <a:pPr marL="0" indent="0" algn="just">
              <a:buNone/>
            </a:pPr>
            <a:r>
              <a:rPr lang="es-CL" dirty="0"/>
              <a:t>—Es un acuse de recibo.</a:t>
            </a:r>
          </a:p>
          <a:p>
            <a:pPr marL="0" indent="0" algn="just">
              <a:buNone/>
            </a:pPr>
            <a:r>
              <a:rPr lang="es-CL" dirty="0"/>
              <a:t>—¿Un qué?</a:t>
            </a:r>
          </a:p>
          <a:p>
            <a:pPr marL="0" indent="0" algn="just">
              <a:buNone/>
            </a:pPr>
            <a:r>
              <a:rPr lang="es-CL" dirty="0"/>
              <a:t>—Te he dado una carta, y quiero que quede constancia de que la has recibido para que luego no puedas decir que no sabías nada. Hay que  hacer las cosas bien.</a:t>
            </a:r>
          </a:p>
        </p:txBody>
      </p:sp>
    </p:spTree>
    <p:extLst>
      <p:ext uri="{BB962C8B-B14F-4D97-AF65-F5344CB8AC3E}">
        <p14:creationId xmlns:p14="http://schemas.microsoft.com/office/powerpoint/2010/main" val="2236524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4726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dirty="0"/>
              <a:t>Su madre no solía jugar. No tenía tiempo de jugar. Pero aquello parecía un juego. Se sentó en la cama y miró el papel. Leyó: “Acuse de recibo”.</a:t>
            </a:r>
          </a:p>
          <a:p>
            <a:pPr marL="0" indent="0" algn="just">
              <a:buNone/>
            </a:pPr>
            <a:r>
              <a:rPr lang="es-CL" dirty="0"/>
              <a:t>Debajo estaba escrita la fecha y su nombre: Miguel Fernández Martínez.</a:t>
            </a:r>
          </a:p>
          <a:p>
            <a:pPr marL="0" indent="0" algn="just">
              <a:buNone/>
            </a:pPr>
            <a:r>
              <a:rPr lang="es-CL" dirty="0"/>
              <a:t>—¿Quieres que firme esto?</a:t>
            </a:r>
          </a:p>
          <a:p>
            <a:pPr marL="0" indent="0" algn="just">
              <a:buNone/>
            </a:pPr>
            <a:r>
              <a:rPr lang="es-CL" dirty="0"/>
              <a:t>—Sí.</a:t>
            </a:r>
          </a:p>
          <a:p>
            <a:pPr marL="0" indent="0" algn="just">
              <a:buNone/>
            </a:pPr>
            <a:r>
              <a:rPr lang="es-CL" dirty="0"/>
              <a:t>Estaba tan seria, tan distante, tan solemne, tan triste…</a:t>
            </a:r>
          </a:p>
          <a:p>
            <a:pPr marL="0" indent="0" algn="just">
              <a:buNone/>
            </a:pPr>
            <a:r>
              <a:rPr lang="es-CL" dirty="0"/>
              <a:t>—Bueno —se encogió de hombros—. Vale.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284984"/>
            <a:ext cx="3691892" cy="1135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9890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dirty="0"/>
              <a:t>Tomó el lápiz para estampar su firma en el papel. Aún no tenía decidido, para el futuro, si hacer una con muchas curvas después de la ele final o si, por el contrario, optaba por otra con los rasgos muy rectos. La primera daba la impresión de ser como una nube, blanda y espinosa. La segunda era más recia. Lo de la firma parecía ser una huella de identidad para toda la vida, así que era importante.</a:t>
            </a:r>
          </a:p>
        </p:txBody>
      </p:sp>
    </p:spTree>
    <p:extLst>
      <p:ext uri="{BB962C8B-B14F-4D97-AF65-F5344CB8AC3E}">
        <p14:creationId xmlns:p14="http://schemas.microsoft.com/office/powerpoint/2010/main" val="1882596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dirty="0"/>
              <a:t>Hizo la primera: “Miguel”. Acto seguido, y sin mediar palabra, su madre tomó el lápiz que tenía en la mano derecha y el acuse de recibo que sostenía con la izquierda. Luego dio media vuelta, pasó por entre el caos de la habitación, y se fue cerrando la puerta tras de sí.</a:t>
            </a:r>
          </a:p>
          <a:p>
            <a:pPr marL="0" indent="0" algn="just">
              <a:buNone/>
            </a:pPr>
            <a:r>
              <a:rPr lang="es-CL" dirty="0"/>
              <a:t>Miguel miró el sobre, mitad divertido mitad sorprendido. Lo abrió. Dentro había una hoja de papel, escrita con el computador de su padre. Apenas doce líneas.</a:t>
            </a:r>
          </a:p>
        </p:txBody>
      </p:sp>
    </p:spTree>
    <p:extLst>
      <p:ext uri="{BB962C8B-B14F-4D97-AF65-F5344CB8AC3E}">
        <p14:creationId xmlns:p14="http://schemas.microsoft.com/office/powerpoint/2010/main" val="4011223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Leyó su contenido:</a:t>
            </a:r>
          </a:p>
        </p:txBody>
      </p:sp>
      <p:sp>
        <p:nvSpPr>
          <p:cNvPr id="4" name="3 Cinta perforada"/>
          <p:cNvSpPr/>
          <p:nvPr/>
        </p:nvSpPr>
        <p:spPr>
          <a:xfrm>
            <a:off x="323528" y="764704"/>
            <a:ext cx="8424936" cy="5544616"/>
          </a:xfrm>
          <a:prstGeom prst="flowChartPunchedTap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dirty="0">
                <a:solidFill>
                  <a:schemeClr val="tx1"/>
                </a:solidFill>
              </a:rPr>
              <a:t>Querido hijo:</a:t>
            </a:r>
          </a:p>
          <a:p>
            <a:r>
              <a:rPr lang="es-CL" dirty="0">
                <a:solidFill>
                  <a:schemeClr val="tx1"/>
                </a:solidFill>
              </a:rPr>
              <a:t>Visto el comportamiento de las últimas semanas, cada vez más caótico, y sin que parezca</a:t>
            </a:r>
          </a:p>
          <a:p>
            <a:r>
              <a:rPr lang="es-CL" dirty="0">
                <a:solidFill>
                  <a:schemeClr val="tx1"/>
                </a:solidFill>
              </a:rPr>
              <a:t>haber una enmienda clara por tu parte, me veo en la triste pero necesaria obligación de</a:t>
            </a:r>
          </a:p>
          <a:p>
            <a:r>
              <a:rPr lang="es-CL" dirty="0">
                <a:solidFill>
                  <a:schemeClr val="tx1"/>
                </a:solidFill>
              </a:rPr>
              <a:t>comunicarte tu despido, que será efectivo en el plazo de treinta días a partir de hoy.</a:t>
            </a:r>
          </a:p>
          <a:p>
            <a:r>
              <a:rPr lang="es-CL" dirty="0">
                <a:solidFill>
                  <a:schemeClr val="tx1"/>
                </a:solidFill>
              </a:rPr>
              <a:t>En este tiempo tendrás derecho a tus dosis habituales de besos y caricias, así como a</a:t>
            </a:r>
          </a:p>
          <a:p>
            <a:r>
              <a:rPr lang="es-CL" dirty="0">
                <a:solidFill>
                  <a:schemeClr val="tx1"/>
                </a:solidFill>
              </a:rPr>
              <a:t>disponer de tu habitación, tres comidas al día, y cuantas prerrogativas</a:t>
            </a:r>
          </a:p>
          <a:p>
            <a:r>
              <a:rPr lang="es-CL" dirty="0">
                <a:solidFill>
                  <a:schemeClr val="tx1"/>
                </a:solidFill>
              </a:rPr>
              <a:t>merezcas en calidad de hijo —televisión, dinero para gastos, libros,</a:t>
            </a:r>
          </a:p>
          <a:p>
            <a:r>
              <a:rPr lang="es-CL" dirty="0">
                <a:solidFill>
                  <a:schemeClr val="tx1"/>
                </a:solidFill>
              </a:rPr>
              <a:t>paseos, atención, consejos, etc.—. Pero cumplido el plazo, mis</a:t>
            </a:r>
          </a:p>
          <a:p>
            <a:r>
              <a:rPr lang="es-CL" dirty="0">
                <a:solidFill>
                  <a:schemeClr val="tx1"/>
                </a:solidFill>
              </a:rPr>
              <a:t>deberes como madre quedarán por completo libres de toda</a:t>
            </a:r>
          </a:p>
          <a:p>
            <a:r>
              <a:rPr lang="es-CL" dirty="0">
                <a:solidFill>
                  <a:schemeClr val="tx1"/>
                </a:solidFill>
              </a:rPr>
              <a:t>obligación, puesto que mis derechos han sido vapuleados</a:t>
            </a:r>
          </a:p>
          <a:p>
            <a:r>
              <a:rPr lang="es-CL" dirty="0">
                <a:solidFill>
                  <a:schemeClr val="tx1"/>
                </a:solidFill>
              </a:rPr>
              <a:t>con anterioridad.</a:t>
            </a:r>
          </a:p>
          <a:p>
            <a:pPr algn="ctr"/>
            <a:r>
              <a:rPr lang="es-CL" dirty="0">
                <a:solidFill>
                  <a:schemeClr val="tx1"/>
                </a:solidFill>
              </a:rPr>
              <a:t>Firmado: María de la Esperanza Martínez García</a:t>
            </a:r>
          </a:p>
        </p:txBody>
      </p:sp>
    </p:spTree>
    <p:extLst>
      <p:ext uri="{BB962C8B-B14F-4D97-AF65-F5344CB8AC3E}">
        <p14:creationId xmlns:p14="http://schemas.microsoft.com/office/powerpoint/2010/main" val="3959315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6C4028FD-8BAA-4A19-BFDE-594D991B75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29627FF-A835-47BB-BB46-1E327444B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48680"/>
            <a:ext cx="8047806" cy="1133693"/>
          </a:xfrm>
        </p:spPr>
        <p:txBody>
          <a:bodyPr>
            <a:normAutofit fontScale="90000"/>
          </a:bodyPr>
          <a:lstStyle/>
          <a:p>
            <a:pPr algn="l">
              <a:lnSpc>
                <a:spcPct val="90000"/>
              </a:lnSpc>
            </a:pPr>
            <a:r>
              <a:rPr lang="es-MX" sz="3500" b="1" u="sng" dirty="0"/>
              <a:t>Actividad</a:t>
            </a:r>
            <a:r>
              <a:rPr lang="es-MX" sz="3500" dirty="0"/>
              <a:t/>
            </a:r>
            <a:br>
              <a:rPr lang="es-MX" sz="3500" dirty="0"/>
            </a:br>
            <a:r>
              <a:rPr lang="es-MX" sz="2400" dirty="0"/>
              <a:t>Luego de Leer el Cuento “Querido hijo estás despedido” Responde las siguientes preguntas en tu cuaderno. 	 </a:t>
            </a:r>
            <a:endParaRPr lang="es-CL" sz="2400" dirty="0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="" xmlns:a16="http://schemas.microsoft.com/office/drawing/2014/main" id="{BBF8F792-2458-4D43-8835-4732BD6746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3099369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08435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768</Words>
  <Application>Microsoft Office PowerPoint</Application>
  <PresentationFormat>Presentación en pantalla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Querido hijo, estás despedido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Actividad Luego de Leer el Cuento “Querido hijo estás despedido” Responde las siguientes preguntas en tu cuaderno.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Maribel Loiza</dc:creator>
  <cp:lastModifiedBy>María Eugenia Lucero Martínez</cp:lastModifiedBy>
  <cp:revision>9</cp:revision>
  <dcterms:created xsi:type="dcterms:W3CDTF">2016-03-28T00:51:57Z</dcterms:created>
  <dcterms:modified xsi:type="dcterms:W3CDTF">2021-03-18T19:13:10Z</dcterms:modified>
</cp:coreProperties>
</file>