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/>
              <a:t>2</a:t>
            </a:r>
            <a:r>
              <a:rPr lang="es-MX" dirty="0"/>
              <a:t>° </a:t>
            </a:r>
            <a:r>
              <a:rPr lang="es-MX" dirty="0" err="1"/>
              <a:t>basico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5" y="2264743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8" y="291843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1512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64</TotalTime>
  <Words>101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Estela de condensación</vt:lpstr>
      <vt:lpstr>Last year review</vt:lpstr>
      <vt:lpstr>Lets rock</vt:lpstr>
      <vt:lpstr>Personal information</vt:lpstr>
      <vt:lpstr>colors</vt:lpstr>
      <vt:lpstr>numbers</vt:lpstr>
      <vt:lpstr>animals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7</cp:revision>
  <dcterms:created xsi:type="dcterms:W3CDTF">2016-03-14T00:40:59Z</dcterms:created>
  <dcterms:modified xsi:type="dcterms:W3CDTF">2021-03-30T10:46:46Z</dcterms:modified>
</cp:coreProperties>
</file>