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59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0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80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572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47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571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9534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287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6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0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7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4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8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37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7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6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477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El lugar en que vivimos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dirty="0"/>
              <a:t>Profesoras: Ángeles Gómez- Daniela Riquelme.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dirty="0"/>
              <a:t>Cursos: 2dos A-B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dirty="0"/>
              <a:t>Marzo 2020</a:t>
            </a:r>
          </a:p>
        </p:txBody>
      </p:sp>
    </p:spTree>
    <p:extLst>
      <p:ext uri="{BB962C8B-B14F-4D97-AF65-F5344CB8AC3E}">
        <p14:creationId xmlns:p14="http://schemas.microsoft.com/office/powerpoint/2010/main" val="64813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199522"/>
          </a:xfrm>
        </p:spPr>
        <p:txBody>
          <a:bodyPr>
            <a:normAutofit/>
          </a:bodyPr>
          <a:lstStyle/>
          <a:p>
            <a:r>
              <a:rPr lang="es-CL" sz="3600" dirty="0"/>
              <a:t>Conocer tradiciones y costumbres de Chile.</a:t>
            </a:r>
          </a:p>
        </p:txBody>
      </p:sp>
    </p:spTree>
    <p:extLst>
      <p:ext uri="{BB962C8B-B14F-4D97-AF65-F5344CB8AC3E}">
        <p14:creationId xmlns:p14="http://schemas.microsoft.com/office/powerpoint/2010/main" val="385757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¿Cuáles son nuestras tradiciones y costumbres chilenas?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Las tradiciones son aquellas costumbres que identifican a un pueblo, las cuales se expresan en la forma de vida de sus habitantes y se mantienen en el tiempo.</a:t>
            </a:r>
          </a:p>
        </p:txBody>
      </p:sp>
    </p:spTree>
    <p:extLst>
      <p:ext uri="{BB962C8B-B14F-4D97-AF65-F5344CB8AC3E}">
        <p14:creationId xmlns:p14="http://schemas.microsoft.com/office/powerpoint/2010/main" val="172998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295401" y="653143"/>
            <a:ext cx="9601196" cy="5222725"/>
          </a:xfrm>
        </p:spPr>
        <p:txBody>
          <a:bodyPr>
            <a:normAutofit/>
          </a:bodyPr>
          <a:lstStyle/>
          <a:p>
            <a:pPr algn="just"/>
            <a:r>
              <a:rPr lang="es-CL" sz="2800" b="1" dirty="0"/>
              <a:t>Música y costumbres Chilenas: </a:t>
            </a:r>
            <a:r>
              <a:rPr lang="es-MX" sz="2800" dirty="0"/>
              <a:t>La identidad también está presente en la música popular y en los bailes que forman parte de nuestro folclor. Pueden representar a todo el país, a una zona, a una región o a una localidad.</a:t>
            </a:r>
          </a:p>
          <a:p>
            <a:pPr marL="0" indent="0" algn="just">
              <a:buNone/>
            </a:pPr>
            <a:r>
              <a:rPr lang="es-MX" sz="2800" b="1" dirty="0"/>
              <a:t>Ejemplos:</a:t>
            </a:r>
          </a:p>
          <a:p>
            <a:pPr algn="just"/>
            <a:r>
              <a:rPr lang="es-MX" sz="2800" b="1" dirty="0"/>
              <a:t>La </a:t>
            </a:r>
            <a:r>
              <a:rPr lang="es-MX" sz="2800" b="1" dirty="0" err="1"/>
              <a:t>diablada</a:t>
            </a:r>
            <a:r>
              <a:rPr lang="es-MX" sz="2800" b="1" dirty="0"/>
              <a:t> </a:t>
            </a:r>
            <a:r>
              <a:rPr lang="es-MX" sz="2800" dirty="0"/>
              <a:t>(Zona Norte): baile grupal en parejas  se realiza al aire libre con movimiento y saltos.</a:t>
            </a:r>
          </a:p>
          <a:p>
            <a:pPr algn="just"/>
            <a:r>
              <a:rPr lang="es-MX" sz="2800" b="1" dirty="0"/>
              <a:t>La cueca</a:t>
            </a:r>
            <a:r>
              <a:rPr lang="es-MX" sz="2800" dirty="0"/>
              <a:t>: ( Zona centro) bailes con movimiento de pañuelos, haciendo diversas figuras, es nuestro baile nacional.</a:t>
            </a:r>
          </a:p>
          <a:p>
            <a:pPr marL="0" indent="0" algn="just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817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355987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El costillar </a:t>
            </a:r>
            <a:r>
              <a:rPr lang="es-CL" sz="2800" dirty="0"/>
              <a:t>(Zona sur)  se baila en parejas o en grupos, saltando y zapateando  alrededor de una botella.</a:t>
            </a:r>
            <a:br>
              <a:rPr lang="es-CL" sz="2800" dirty="0"/>
            </a:br>
            <a:br>
              <a:rPr lang="es-CL" sz="2800" dirty="0"/>
            </a:br>
            <a:r>
              <a:rPr lang="es-CL" sz="2800" b="1" dirty="0" err="1"/>
              <a:t>Sau</a:t>
            </a:r>
            <a:r>
              <a:rPr lang="es-CL" sz="2800" b="1" dirty="0"/>
              <a:t> </a:t>
            </a:r>
            <a:r>
              <a:rPr lang="es-CL" sz="2800" b="1" dirty="0" err="1"/>
              <a:t>Sau</a:t>
            </a:r>
            <a:r>
              <a:rPr lang="es-CL" sz="2800" b="1" dirty="0"/>
              <a:t> </a:t>
            </a:r>
            <a:r>
              <a:rPr lang="es-CL" sz="2800" dirty="0"/>
              <a:t>(Zona Insular):  baile de Isla de Pascua. Se realizan movimientos de mano, cintura y cadera.</a:t>
            </a:r>
            <a:br>
              <a:rPr lang="es-CL" sz="2800" dirty="0"/>
            </a:br>
            <a:br>
              <a:rPr lang="es-CL" sz="2800" dirty="0"/>
            </a:b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55579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82" y="578980"/>
            <a:ext cx="4172631" cy="25894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92" y="632730"/>
            <a:ext cx="3823607" cy="25894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95" y="3746727"/>
            <a:ext cx="4107318" cy="25452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91" y="3222168"/>
            <a:ext cx="4063095" cy="31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1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1437" y="608735"/>
            <a:ext cx="9601196" cy="52021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2800" b="1" dirty="0"/>
              <a:t>Comidas tradicionales</a:t>
            </a:r>
            <a:r>
              <a:rPr lang="es-CL" sz="2800" dirty="0"/>
              <a:t>: Humitas, porotos, cazuela,  mote con huesillo, empanadas, </a:t>
            </a:r>
            <a:r>
              <a:rPr lang="es-CL" sz="2800" dirty="0" err="1"/>
              <a:t>sopaiìllas</a:t>
            </a:r>
            <a:r>
              <a:rPr lang="es-CL" sz="2800" dirty="0"/>
              <a:t>,.pastel de choclo, curanto (dibujar)</a:t>
            </a:r>
          </a:p>
          <a:p>
            <a:pPr>
              <a:buFont typeface="Wingdings" panose="05000000000000000000" pitchFamily="2" charset="2"/>
              <a:buChar char="ü"/>
            </a:pPr>
            <a:endParaRPr lang="es-CL" sz="2800" dirty="0"/>
          </a:p>
          <a:p>
            <a:pPr marL="0" indent="0">
              <a:buNone/>
            </a:pPr>
            <a:endParaRPr lang="es-CL" sz="2800" dirty="0"/>
          </a:p>
          <a:p>
            <a:pPr>
              <a:buFont typeface="Wingdings" panose="05000000000000000000" pitchFamily="2" charset="2"/>
              <a:buChar char="ü"/>
            </a:pPr>
            <a:endParaRPr lang="es-CL" sz="2800" dirty="0"/>
          </a:p>
        </p:txBody>
      </p:sp>
      <p:sp>
        <p:nvSpPr>
          <p:cNvPr id="4" name="AutoShape 2" descr="Resultado de imagen para imagen de humita"/>
          <p:cNvSpPr>
            <a:spLocks noChangeAspect="1" noChangeArrowheads="1"/>
          </p:cNvSpPr>
          <p:nvPr/>
        </p:nvSpPr>
        <p:spPr bwMode="auto">
          <a:xfrm>
            <a:off x="155575" y="-547688"/>
            <a:ext cx="20669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imagen de humita"/>
          <p:cNvSpPr>
            <a:spLocks noChangeAspect="1" noChangeArrowheads="1"/>
          </p:cNvSpPr>
          <p:nvPr/>
        </p:nvSpPr>
        <p:spPr bwMode="auto">
          <a:xfrm>
            <a:off x="307975" y="-395288"/>
            <a:ext cx="20669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2061482"/>
            <a:ext cx="2638425" cy="1733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2061483"/>
            <a:ext cx="2295525" cy="1733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90" y="2142444"/>
            <a:ext cx="2919415" cy="15716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4175351"/>
            <a:ext cx="2457450" cy="18669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19" y="4175351"/>
            <a:ext cx="2447925" cy="1866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57" y="4037238"/>
            <a:ext cx="2143125" cy="21431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97" y="4167866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1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16" y="1284514"/>
            <a:ext cx="3735842" cy="2939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4" y="2460172"/>
            <a:ext cx="4114800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5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609600"/>
            <a:ext cx="9601196" cy="6248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2800" b="1" dirty="0"/>
              <a:t>Juegos tradicionales:  </a:t>
            </a:r>
          </a:p>
          <a:p>
            <a:pPr marL="0" indent="0">
              <a:buNone/>
            </a:pPr>
            <a:r>
              <a:rPr lang="es-CL" sz="2800" b="1" dirty="0"/>
              <a:t>Trompo</a:t>
            </a:r>
            <a:r>
              <a:rPr lang="es-CL" sz="2800" dirty="0"/>
              <a:t>: es de madera  el cual tiene una púa de fierro en la punta sobre la cual se hace girar.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r>
              <a:rPr lang="es-CL" sz="2800" b="1" dirty="0"/>
              <a:t>Luche:  </a:t>
            </a:r>
            <a:r>
              <a:rPr lang="es-CL" sz="2800" dirty="0"/>
              <a:t>en el suelo se hacen compartimientos y se les numera. Se lanza un tejo, luego el jugador salta en un pie y debe recuperarlo.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90" y="2028825"/>
            <a:ext cx="2686050" cy="17049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78" y="4876800"/>
            <a:ext cx="4950280" cy="17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5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424</TotalTime>
  <Words>280</Words>
  <Application>Microsoft Office PowerPoint</Application>
  <PresentationFormat>Panorámica</PresentationFormat>
  <Paragraphs>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Orgánico</vt:lpstr>
      <vt:lpstr>El lugar en que vivimos</vt:lpstr>
      <vt:lpstr>Objetivo</vt:lpstr>
      <vt:lpstr>¿Cuáles son nuestras tradiciones y costumbres chilenas?</vt:lpstr>
      <vt:lpstr>Presentación de PowerPoint</vt:lpstr>
      <vt:lpstr>El costillar (Zona sur)  se baila en parejas o en grupos, saltando y zapateando  alrededor de una botella.  Sau Sau (Zona Insular):  baile de Isla de Pascua. Se realizan movimientos de mano, cintura y cadera.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</dc:title>
  <dc:creator>Ángeles Gómez Álvarez</dc:creator>
  <cp:lastModifiedBy>M.Eugenia Lucero</cp:lastModifiedBy>
  <cp:revision>11</cp:revision>
  <dcterms:created xsi:type="dcterms:W3CDTF">2020-03-06T03:50:19Z</dcterms:created>
  <dcterms:modified xsi:type="dcterms:W3CDTF">2021-03-08T18:59:59Z</dcterms:modified>
</cp:coreProperties>
</file>