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4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29-03-2021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/>
              <a:t>1° 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C62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15" y="2264743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08" y="291843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96752"/>
            <a:ext cx="15121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124</TotalTime>
  <Words>101</Words>
  <Application>Microsoft Office PowerPoint</Application>
  <PresentationFormat>Presentación en pantalla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Estela de condensación</vt:lpstr>
      <vt:lpstr>Last year review</vt:lpstr>
      <vt:lpstr>Lets rock</vt:lpstr>
      <vt:lpstr>Personal information</vt:lpstr>
      <vt:lpstr>colors</vt:lpstr>
      <vt:lpstr>numbers</vt:lpstr>
      <vt:lpstr>animals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9</cp:revision>
  <dcterms:created xsi:type="dcterms:W3CDTF">2016-03-14T00:40:59Z</dcterms:created>
  <dcterms:modified xsi:type="dcterms:W3CDTF">2021-03-29T19:59:13Z</dcterms:modified>
</cp:coreProperties>
</file>