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5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9BA1FCD-701B-435A-B14A-D7CF814D1F2D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78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428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BA1FCD-701B-435A-B14A-D7CF814D1F2D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7244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BA1FCD-701B-435A-B14A-D7CF814D1F2D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4272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BA1FCD-701B-435A-B14A-D7CF814D1F2D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1257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5169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1013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5896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BA1FCD-701B-435A-B14A-D7CF814D1F2D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982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3273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BA1FCD-701B-435A-B14A-D7CF814D1F2D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2711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205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328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111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399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869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4097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A1FCD-701B-435A-B14A-D7CF814D1F2D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324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s.liveworksheets.com/worksheets/en/English_as_a_Second_Language_(ESL)/Adverbs_of_frequency/Adverbs_of_Frequency_%E2%80%98%C2%B7_Technology_nb1223652t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C49BB3-5CAC-4D9B-8059-D17801E2D1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err="1"/>
              <a:t>Last</a:t>
            </a:r>
            <a:r>
              <a:rPr lang="es-CL" dirty="0"/>
              <a:t> </a:t>
            </a:r>
            <a:r>
              <a:rPr lang="es-CL" dirty="0" err="1"/>
              <a:t>year</a:t>
            </a:r>
            <a:r>
              <a:rPr lang="es-CL" dirty="0"/>
              <a:t> </a:t>
            </a:r>
            <a:r>
              <a:rPr lang="es-CL" dirty="0" err="1"/>
              <a:t>review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E64D3B-9CB3-4696-93D2-BD11AE4F99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5</a:t>
            </a:r>
            <a:r>
              <a:rPr lang="es-CL"/>
              <a:t>° basico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25149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E6C0EC-F343-46AE-9ABD-7DE34FC9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766" y="52633"/>
            <a:ext cx="8610600" cy="1293028"/>
          </a:xfrm>
        </p:spPr>
        <p:txBody>
          <a:bodyPr/>
          <a:lstStyle/>
          <a:p>
            <a:pPr>
              <a:defRPr/>
            </a:pPr>
            <a:r>
              <a:rPr lang="es-CL" dirty="0"/>
              <a:t>Personal </a:t>
            </a:r>
            <a:r>
              <a:rPr lang="es-CL" dirty="0" err="1"/>
              <a:t>information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99E3666-C94C-4091-95D7-F71F4B81A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521" y="914400"/>
            <a:ext cx="8346749" cy="4824536"/>
          </a:xfrm>
        </p:spPr>
      </p:pic>
      <p:pic>
        <p:nvPicPr>
          <p:cNvPr id="7175" name="Picture 7" descr="What's in a name? - The Washington Post">
            <a:extLst>
              <a:ext uri="{FF2B5EF4-FFF2-40B4-BE49-F238E27FC236}">
                <a16:creationId xmlns:a16="http://schemas.microsoft.com/office/drawing/2014/main" id="{EDA29D41-121E-4FBE-ABF7-F8ECA02D9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5" y="916713"/>
            <a:ext cx="1464425" cy="97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Here's How to Throw a Virtual Party and Make it a Success | Inc.com">
            <a:extLst>
              <a:ext uri="{FF2B5EF4-FFF2-40B4-BE49-F238E27FC236}">
                <a16:creationId xmlns:a16="http://schemas.microsoft.com/office/drawing/2014/main" id="{FF645998-A36E-43E5-95FC-9D2F880DA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1922647"/>
            <a:ext cx="710362" cy="39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Spain | Facts, Culture, History, &amp; Points of Interest | Britannica">
            <a:extLst>
              <a:ext uri="{FF2B5EF4-FFF2-40B4-BE49-F238E27FC236}">
                <a16:creationId xmlns:a16="http://schemas.microsoft.com/office/drawing/2014/main" id="{C0FDABD9-D390-4A39-B4A2-CD7CA6EDD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425" y="2617625"/>
            <a:ext cx="660436" cy="43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arrival at gravity falls | I Don't Want To Be Alone Anymore human!Bill  cipher X reader">
            <a:extLst>
              <a:ext uri="{FF2B5EF4-FFF2-40B4-BE49-F238E27FC236}">
                <a16:creationId xmlns:a16="http://schemas.microsoft.com/office/drawing/2014/main" id="{C47A42D8-0E46-44A1-96D8-FD17D96F3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192" y="3212977"/>
            <a:ext cx="1070882" cy="60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7" name="Picture 19" descr="How to Learn Mathematics Easily">
            <a:extLst>
              <a:ext uri="{FF2B5EF4-FFF2-40B4-BE49-F238E27FC236}">
                <a16:creationId xmlns:a16="http://schemas.microsoft.com/office/drawing/2014/main" id="{B7038755-B2E6-4108-856F-F789D425F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184" y="3717032"/>
            <a:ext cx="1391816" cy="68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9" name="Picture 21" descr="Do You Like Spaghetti Yogurt? - Super Simple Songs">
            <a:extLst>
              <a:ext uri="{FF2B5EF4-FFF2-40B4-BE49-F238E27FC236}">
                <a16:creationId xmlns:a16="http://schemas.microsoft.com/office/drawing/2014/main" id="{D77EA98D-1E9F-4F51-874A-B2D70DCAA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066" y="4251099"/>
            <a:ext cx="924694" cy="92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1" name="Picture 23" descr="My Cat! - Pet Game - Choose Your Pet Cat - YouTube">
            <a:extLst>
              <a:ext uri="{FF2B5EF4-FFF2-40B4-BE49-F238E27FC236}">
                <a16:creationId xmlns:a16="http://schemas.microsoft.com/office/drawing/2014/main" id="{88DFB00B-26D3-427D-9A00-7D5E483F2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240" y="5270042"/>
            <a:ext cx="1043608" cy="5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0AA39D0-DC72-4144-A947-27484ACC128B}"/>
              </a:ext>
            </a:extLst>
          </p:cNvPr>
          <p:cNvSpPr txBox="1"/>
          <p:nvPr/>
        </p:nvSpPr>
        <p:spPr>
          <a:xfrm>
            <a:off x="1138561" y="5841983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 err="1"/>
              <a:t>Language</a:t>
            </a:r>
            <a:r>
              <a:rPr lang="es-CL" dirty="0"/>
              <a:t> / </a:t>
            </a:r>
            <a:r>
              <a:rPr lang="es-CL" dirty="0" err="1"/>
              <a:t>maths</a:t>
            </a:r>
            <a:r>
              <a:rPr lang="es-CL" dirty="0"/>
              <a:t> / English/ P. E. / </a:t>
            </a:r>
          </a:p>
          <a:p>
            <a:r>
              <a:rPr lang="es-CL" dirty="0"/>
              <a:t>Music / </a:t>
            </a:r>
            <a:r>
              <a:rPr lang="es-CL" dirty="0" err="1"/>
              <a:t>Arts</a:t>
            </a:r>
            <a:r>
              <a:rPr lang="es-CL" dirty="0"/>
              <a:t> / </a:t>
            </a:r>
            <a:r>
              <a:rPr lang="es-CL" dirty="0" err="1"/>
              <a:t>History</a:t>
            </a:r>
            <a:r>
              <a:rPr lang="es-CL" dirty="0"/>
              <a:t> / </a:t>
            </a:r>
            <a:r>
              <a:rPr lang="es-CL" dirty="0" err="1"/>
              <a:t>Science</a:t>
            </a:r>
            <a:endParaRPr lang="es-C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199DF-7A9F-43AB-83EC-1C85DF457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9F9F5D-7C53-46FB-9BA1-7A39854C1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CF9F9E5-C22E-4445-81FC-1E1521C29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42900"/>
            <a:ext cx="108204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9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F9EE50-F5E9-487B-98C2-A171E92EA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9FD03A-E5E4-4E4A-A707-ABCF4C636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https://es.liveworksheets.com/worksheets/en/English_as_a_Second_Language_(ESL)/Adverbs_of_frequency/Adverbs_of_Frequency_%E2%80%98%C2%B7_Technology_nb1223652tk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81351728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86</TotalTime>
  <Words>71</Words>
  <Application>Microsoft Office PowerPoint</Application>
  <PresentationFormat>Panorámica</PresentationFormat>
  <Paragraphs>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Estela de condensación</vt:lpstr>
      <vt:lpstr>Last year review</vt:lpstr>
      <vt:lpstr>Personal information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Last year review</dc:title>
  <dc:creator>56962287618</dc:creator>
  <cp:lastModifiedBy>María Eugenia Lucero Martínez</cp:lastModifiedBy>
  <cp:revision>6</cp:revision>
  <dcterms:created xsi:type="dcterms:W3CDTF">2021-03-08T02:30:26Z</dcterms:created>
  <dcterms:modified xsi:type="dcterms:W3CDTF">2021-03-29T20:02:17Z</dcterms:modified>
</cp:coreProperties>
</file>