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2" r:id="rId10"/>
    <p:sldId id="266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5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23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7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8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0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5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33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43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7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6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2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4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38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4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3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85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5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15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Days_of_the_week/The_days_of_the_week_yy337t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Verb_to_be/AM-IS-ARE_and_PERSONAL_PROMOUNS_xq1477859xg" TargetMode="External"/><Relationship Id="rId2" Type="http://schemas.openxmlformats.org/officeDocument/2006/relationships/hyperlink" Target="https://es.liveworksheets.com/worksheets/en/English_as_a_Second_Language_(ESL)/Personal_pronouns/Pronouns_ql111792p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Math/Numbers/Numbers_from_1_to_20_ob87887pj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language/Prepositions/Preposition_of_place_jv819790o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ADB4-BE0F-438C-A5C0-C2A118EED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F68D3-9128-4AAA-8905-55F809E16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3° básico</a:t>
            </a:r>
          </a:p>
        </p:txBody>
      </p:sp>
    </p:spTree>
    <p:extLst>
      <p:ext uri="{BB962C8B-B14F-4D97-AF65-F5344CB8AC3E}">
        <p14:creationId xmlns:p14="http://schemas.microsoft.com/office/powerpoint/2010/main" val="325134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A518-274C-4C8C-A616-CF8C522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Days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CEC5-430D-4C6A-B00A-F34E96C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Monday</a:t>
            </a:r>
            <a:r>
              <a:rPr lang="es-CL" dirty="0"/>
              <a:t> </a:t>
            </a:r>
          </a:p>
          <a:p>
            <a:r>
              <a:rPr lang="es-CL" dirty="0" err="1"/>
              <a:t>Tuesday</a:t>
            </a:r>
            <a:endParaRPr lang="es-CL" dirty="0"/>
          </a:p>
          <a:p>
            <a:r>
              <a:rPr lang="es-CL" dirty="0" err="1"/>
              <a:t>Wednesday</a:t>
            </a:r>
            <a:endParaRPr lang="es-CL" dirty="0"/>
          </a:p>
          <a:p>
            <a:r>
              <a:rPr lang="es-CL" dirty="0" err="1"/>
              <a:t>Thursday</a:t>
            </a:r>
            <a:endParaRPr lang="es-CL" dirty="0"/>
          </a:p>
          <a:p>
            <a:r>
              <a:rPr lang="es-CL" dirty="0"/>
              <a:t>Friday</a:t>
            </a:r>
          </a:p>
          <a:p>
            <a:r>
              <a:rPr lang="es-CL" dirty="0" err="1"/>
              <a:t>Saturday</a:t>
            </a:r>
            <a:endParaRPr lang="es-CL" dirty="0"/>
          </a:p>
          <a:p>
            <a:r>
              <a:rPr lang="es-CL" dirty="0" err="1"/>
              <a:t>Sunday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02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ECD8E-D69C-4A0B-995F-182B4D3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6C09C-0ACD-46A6-8315-E4B14A57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https://es.liveworksheets.com/worksheets/en/English_as_a_Second_Language_(ESL)/Days_of_the_week/The_days_of_the_week_yy337tf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019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FEADC-1C0A-4900-A88D-39C8BECD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3FCF9C-FB41-4059-9F1F-15734C2E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800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Héctor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years old.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city.	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3333-0763-4A3B-A1E0-53072421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pronouns</a:t>
            </a:r>
            <a:endParaRPr lang="es-CL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3A7B2D-43DC-47F6-93ED-D583835897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" y="1327150"/>
            <a:ext cx="4582928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0F85010-003D-4285-AF2D-86D698DB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100" y="2057401"/>
            <a:ext cx="3476625" cy="341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HE: el/ Carlos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ella / Ignacia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Tony Stark and I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Peter Parker and you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Mike, Dustin, Eleven, and Lucas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F16C06-4798-472C-AD9F-6B6F539666BA}"/>
              </a:ext>
            </a:extLst>
          </p:cNvPr>
          <p:cNvSpPr txBox="1"/>
          <p:nvPr/>
        </p:nvSpPr>
        <p:spPr>
          <a:xfrm>
            <a:off x="7963270" y="1819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DD5E9-8AAF-403F-B396-DD6A3222CD9C}"/>
              </a:ext>
            </a:extLst>
          </p:cNvPr>
          <p:cNvSpPr txBox="1"/>
          <p:nvPr/>
        </p:nvSpPr>
        <p:spPr>
          <a:xfrm>
            <a:off x="5388746" y="2121763"/>
            <a:ext cx="2759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I: yo</a:t>
            </a:r>
          </a:p>
          <a:p>
            <a:endParaRPr lang="es-CL" dirty="0"/>
          </a:p>
          <a:p>
            <a:r>
              <a:rPr lang="es-CL" dirty="0" err="1"/>
              <a:t>You</a:t>
            </a:r>
            <a:r>
              <a:rPr lang="es-CL" dirty="0"/>
              <a:t>: tu/ ustedes</a:t>
            </a:r>
          </a:p>
          <a:p>
            <a:endParaRPr lang="es-CL" dirty="0"/>
          </a:p>
          <a:p>
            <a:r>
              <a:rPr lang="es-CL" dirty="0"/>
              <a:t>He: el</a:t>
            </a:r>
          </a:p>
          <a:p>
            <a:endParaRPr lang="es-CL" dirty="0"/>
          </a:p>
          <a:p>
            <a:r>
              <a:rPr lang="es-CL" dirty="0" err="1"/>
              <a:t>She</a:t>
            </a:r>
            <a:r>
              <a:rPr lang="es-CL" dirty="0"/>
              <a:t>: ella</a:t>
            </a:r>
          </a:p>
          <a:p>
            <a:endParaRPr lang="es-CL" dirty="0"/>
          </a:p>
          <a:p>
            <a:r>
              <a:rPr lang="es-CL" dirty="0" err="1"/>
              <a:t>It</a:t>
            </a:r>
            <a:r>
              <a:rPr lang="es-CL" dirty="0"/>
              <a:t>: animal/ cosa</a:t>
            </a:r>
          </a:p>
          <a:p>
            <a:endParaRPr lang="es-CL" dirty="0"/>
          </a:p>
          <a:p>
            <a:r>
              <a:rPr lang="es-CL" dirty="0" err="1"/>
              <a:t>We</a:t>
            </a:r>
            <a:r>
              <a:rPr lang="es-CL" dirty="0"/>
              <a:t> : nosotros/ nosotras</a:t>
            </a:r>
          </a:p>
          <a:p>
            <a:endParaRPr lang="es-CL" dirty="0"/>
          </a:p>
          <a:p>
            <a:r>
              <a:rPr lang="es-CL" dirty="0" err="1"/>
              <a:t>They</a:t>
            </a:r>
            <a:r>
              <a:rPr lang="es-CL" dirty="0"/>
              <a:t>: ellos/ellas</a:t>
            </a:r>
          </a:p>
        </p:txBody>
      </p:sp>
    </p:spTree>
    <p:extLst>
      <p:ext uri="{BB962C8B-B14F-4D97-AF65-F5344CB8AC3E}">
        <p14:creationId xmlns:p14="http://schemas.microsoft.com/office/powerpoint/2010/main" val="390926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9A174-FE88-4E3F-B2F6-4D44FEBC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EA24C3-54A4-4D07-8DA7-BC76D4DB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https://es.liveworksheets.com/worksheets/en/English_as_a_Second_Language_(ESL)/Personal_pronouns/Pronouns_ql111792pu</a:t>
            </a:r>
            <a:endParaRPr lang="es-CL" dirty="0"/>
          </a:p>
          <a:p>
            <a:r>
              <a:rPr lang="es-CL" dirty="0">
                <a:hlinkClick r:id="rId3"/>
              </a:rPr>
              <a:t>https://es.liveworksheets.com/worksheets/en/English_as_a_Second_Language_(ESL)/Verb_to_be/AM-IS-ARE_and_PERSONAL_PROMOUNS_xq1477859xg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024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AA6A8-451F-4EC8-BA32-FFCAE2C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Numbers</a:t>
            </a:r>
            <a:r>
              <a:rPr lang="es-CL" dirty="0"/>
              <a:t> 1 </a:t>
            </a:r>
            <a:r>
              <a:rPr lang="es-CL" dirty="0" err="1"/>
              <a:t>to</a:t>
            </a:r>
            <a:r>
              <a:rPr lang="es-CL" dirty="0"/>
              <a:t> 20</a:t>
            </a:r>
            <a:br>
              <a:rPr lang="es-CL" dirty="0"/>
            </a:br>
            <a:endParaRPr lang="es-CL" dirty="0"/>
          </a:p>
        </p:txBody>
      </p:sp>
      <p:pic>
        <p:nvPicPr>
          <p:cNvPr id="1026" name="Picture 2" descr="Numbers 1 to 20 (Laminated posters): Amazon.es: Schofield &amp; Sims Ltd:  Libros en idiomas extranjeros">
            <a:extLst>
              <a:ext uri="{FF2B5EF4-FFF2-40B4-BE49-F238E27FC236}">
                <a16:creationId xmlns:a16="http://schemas.microsoft.com/office/drawing/2014/main" id="{109C3174-F325-49A5-97EE-B9EFE9DD18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2717"/>
            <a:ext cx="4529565" cy="64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E7D17-CFE3-4C5D-B43F-390B9D58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F455C-E405-46D9-A3B6-67E90DBD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https://es.liveworksheets.com/worksheets/en/Math/Numbers/Numbers_from_1_to_20_ob87887pj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829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E7004-D6AA-4B4F-90D6-1530B0DC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prepositions</a:t>
            </a:r>
            <a:endParaRPr lang="es-CL" dirty="0"/>
          </a:p>
        </p:txBody>
      </p:sp>
      <p:pic>
        <p:nvPicPr>
          <p:cNvPr id="4" name="Picture 11" descr="Where is it? - YouTube">
            <a:extLst>
              <a:ext uri="{FF2B5EF4-FFF2-40B4-BE49-F238E27FC236}">
                <a16:creationId xmlns:a16="http://schemas.microsoft.com/office/drawing/2014/main" id="{98103D8A-7C93-433A-9EE6-BA701BED35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647951"/>
            <a:ext cx="5539047" cy="324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4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D7467-3E52-434E-9A2D-3D6A36BE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7BAC9E-17E2-4CE8-B56B-98955CD3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https://es.liveworksheets.com/worksheets/en/English_language/Prepositions/Preposition_of_place_jv819790oj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028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0D5-7EDD-470D-96C3-B49E139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6849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/>
              <a:t>prepositions</a:t>
            </a:r>
            <a:endParaRPr lang="es-CL" dirty="0"/>
          </a:p>
        </p:txBody>
      </p:sp>
      <p:pic>
        <p:nvPicPr>
          <p:cNvPr id="11266" name="Picture 2" descr="Prepositions – Unit 1 | ThE BiLiNGuaL CoRNeR">
            <a:extLst>
              <a:ext uri="{FF2B5EF4-FFF2-40B4-BE49-F238E27FC236}">
                <a16:creationId xmlns:a16="http://schemas.microsoft.com/office/drawing/2014/main" id="{108DF77C-9A52-4811-AFE1-36E77C2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" y="1489877"/>
            <a:ext cx="51133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B91DD4-27B4-4F8C-B900-2D3333919D15}"/>
              </a:ext>
            </a:extLst>
          </p:cNvPr>
          <p:cNvSpPr txBox="1"/>
          <p:nvPr/>
        </p:nvSpPr>
        <p:spPr>
          <a:xfrm>
            <a:off x="5452269" y="1628743"/>
            <a:ext cx="56448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Complete </a:t>
            </a:r>
            <a:r>
              <a:rPr lang="es-CL" sz="2800" dirty="0" err="1"/>
              <a:t>sentences</a:t>
            </a:r>
            <a:r>
              <a:rPr lang="es-CL" sz="2800" dirty="0"/>
              <a:t>.</a:t>
            </a:r>
          </a:p>
          <a:p>
            <a:r>
              <a:rPr lang="es-CL" sz="2800" dirty="0"/>
              <a:t>1.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in </a:t>
            </a:r>
            <a:r>
              <a:rPr lang="es-CL" sz="2800" dirty="0" err="1"/>
              <a:t>the</a:t>
            </a:r>
            <a:r>
              <a:rPr lang="es-CL" sz="2800" dirty="0"/>
              <a:t> box</a:t>
            </a:r>
          </a:p>
          <a:p>
            <a:r>
              <a:rPr lang="es-CL" sz="2800" dirty="0"/>
              <a:t>2.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</a:t>
            </a:r>
            <a:r>
              <a:rPr lang="es-C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s-CL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CL" sz="2800" dirty="0"/>
              <a:t>_ </a:t>
            </a:r>
            <a:r>
              <a:rPr lang="es-CL" sz="2800" dirty="0" err="1"/>
              <a:t>the</a:t>
            </a:r>
            <a:r>
              <a:rPr lang="es-CL" sz="2800" dirty="0"/>
              <a:t> box.</a:t>
            </a:r>
          </a:p>
          <a:p>
            <a:r>
              <a:rPr lang="es-CL" sz="2800" dirty="0"/>
              <a:t>3.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</a:t>
            </a:r>
            <a:r>
              <a:rPr lang="es-CL" sz="2800" u="sng" dirty="0"/>
              <a:t>_</a:t>
            </a:r>
            <a:r>
              <a:rPr lang="es-CL" sz="2800" u="sng" dirty="0" err="1"/>
              <a:t>under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box_.</a:t>
            </a:r>
          </a:p>
          <a:p>
            <a:r>
              <a:rPr lang="es-CL" sz="2800" dirty="0"/>
              <a:t>4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fish_</a:t>
            </a:r>
            <a:r>
              <a:rPr lang="es-CL" sz="2800" u="sng" dirty="0" err="1"/>
              <a:t>is</a:t>
            </a:r>
            <a:r>
              <a:rPr lang="es-CL" sz="2800" u="sng" dirty="0"/>
              <a:t> </a:t>
            </a:r>
            <a:r>
              <a:rPr lang="es-CL" sz="2800" u="sng" dirty="0" err="1"/>
              <a:t>behind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</a:t>
            </a:r>
            <a:r>
              <a:rPr lang="es-CL" sz="2800" dirty="0"/>
              <a:t>_.</a:t>
            </a:r>
          </a:p>
          <a:p>
            <a:r>
              <a:rPr lang="es-CL" sz="2800" dirty="0"/>
              <a:t>5.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u="sng" dirty="0" err="1"/>
              <a:t>is</a:t>
            </a:r>
            <a:r>
              <a:rPr lang="es-CL" sz="2800" u="sng" dirty="0"/>
              <a:t> </a:t>
            </a:r>
            <a:r>
              <a:rPr lang="es-CL" sz="2800" u="sng" dirty="0" err="1"/>
              <a:t>next</a:t>
            </a:r>
            <a:r>
              <a:rPr lang="es-CL" sz="2800" u="sng" dirty="0"/>
              <a:t> </a:t>
            </a:r>
            <a:r>
              <a:rPr lang="es-CL" sz="2800" u="sng" dirty="0" err="1"/>
              <a:t>to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</a:t>
            </a:r>
            <a:r>
              <a:rPr lang="es-CL" sz="2800" dirty="0"/>
              <a:t>_.</a:t>
            </a:r>
          </a:p>
          <a:p>
            <a:r>
              <a:rPr lang="es-CL" sz="2800" dirty="0"/>
              <a:t>6.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u="sng" dirty="0" err="1"/>
              <a:t>_is</a:t>
            </a:r>
            <a:r>
              <a:rPr lang="es-CL" sz="2800" u="sng" dirty="0"/>
              <a:t> in </a:t>
            </a:r>
            <a:r>
              <a:rPr lang="es-CL" sz="2800" u="sng" dirty="0" err="1"/>
              <a:t>front</a:t>
            </a:r>
            <a:r>
              <a:rPr lang="es-CL" sz="2800" u="sng" dirty="0"/>
              <a:t> </a:t>
            </a:r>
            <a:r>
              <a:rPr lang="es-CL" sz="2800" u="sng" dirty="0" err="1"/>
              <a:t>of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box_.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149</TotalTime>
  <Words>366</Words>
  <Application>Microsoft Office PowerPoint</Application>
  <PresentationFormat>Panorámica</PresentationFormat>
  <Paragraphs>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Estela de condensación</vt:lpstr>
      <vt:lpstr>Last year review 2 </vt:lpstr>
      <vt:lpstr>Personal information</vt:lpstr>
      <vt:lpstr>Personal pronouns</vt:lpstr>
      <vt:lpstr>Activity </vt:lpstr>
      <vt:lpstr>Numbers 1 to 20 </vt:lpstr>
      <vt:lpstr>activity</vt:lpstr>
      <vt:lpstr>prepositions</vt:lpstr>
      <vt:lpstr>activity</vt:lpstr>
      <vt:lpstr>prepositions</vt:lpstr>
      <vt:lpstr>Days of the week</vt:lpstr>
      <vt:lpstr>activity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12</cp:revision>
  <dcterms:created xsi:type="dcterms:W3CDTF">2021-03-08T02:03:00Z</dcterms:created>
  <dcterms:modified xsi:type="dcterms:W3CDTF">2021-03-30T11:38:15Z</dcterms:modified>
</cp:coreProperties>
</file>