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6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28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24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27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25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5169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0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589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82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327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71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20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3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1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9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69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09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1FCD-701B-435A-B14A-D7CF814D1F2D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A9C8-50EE-4F46-A04B-C200AA28644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24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liveworksheets.com/worksheets/en/English_as_a_Second_Language_(ESL)/Adverbs_of_frequency/Adverbs_of_Frequency_vn5447bh" TargetMode="External"/><Relationship Id="rId2" Type="http://schemas.openxmlformats.org/officeDocument/2006/relationships/hyperlink" Target="https://es.liveworksheets.com/worksheets/en/English_as_a_Second_Language_(ESL)/Adverbs_of_frequency/Adverbs_of_frequency_vh1338648j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BB3-5CAC-4D9B-8059-D17801E2D1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year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/>
              <a:t> 2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64D3B-9CB3-4696-93D2-BD11AE4F9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5° básico</a:t>
            </a:r>
          </a:p>
        </p:txBody>
      </p:sp>
    </p:spTree>
    <p:extLst>
      <p:ext uri="{BB962C8B-B14F-4D97-AF65-F5344CB8AC3E}">
        <p14:creationId xmlns:p14="http://schemas.microsoft.com/office/powerpoint/2010/main" val="272514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C0EC-F343-46AE-9ABD-7DE34FC9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66" y="52633"/>
            <a:ext cx="8610600" cy="1293028"/>
          </a:xfrm>
        </p:spPr>
        <p:txBody>
          <a:bodyPr/>
          <a:lstStyle/>
          <a:p>
            <a:pPr>
              <a:defRPr/>
            </a:pPr>
            <a:r>
              <a:rPr lang="es-CL" dirty="0"/>
              <a:t>Personal </a:t>
            </a:r>
            <a:r>
              <a:rPr lang="es-CL" dirty="0" err="1"/>
              <a:t>information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9E3666-C94C-4091-95D7-F71F4B81A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1" y="914400"/>
            <a:ext cx="8346749" cy="4824536"/>
          </a:xfrm>
        </p:spPr>
      </p:pic>
      <p:pic>
        <p:nvPicPr>
          <p:cNvPr id="7175" name="Picture 7" descr="What's in a name? - The Washington Post">
            <a:extLst>
              <a:ext uri="{FF2B5EF4-FFF2-40B4-BE49-F238E27FC236}">
                <a16:creationId xmlns:a16="http://schemas.microsoft.com/office/drawing/2014/main" id="{EDA29D41-121E-4FBE-ABF7-F8ECA02D9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916713"/>
            <a:ext cx="1464425" cy="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ere's How to Throw a Virtual Party and Make it a Success | Inc.com">
            <a:extLst>
              <a:ext uri="{FF2B5EF4-FFF2-40B4-BE49-F238E27FC236}">
                <a16:creationId xmlns:a16="http://schemas.microsoft.com/office/drawing/2014/main" id="{FF645998-A36E-43E5-95FC-9D2F880DA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22647"/>
            <a:ext cx="710362" cy="3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pain | Facts, Culture, History, &amp; Points of Interest | Britannica">
            <a:extLst>
              <a:ext uri="{FF2B5EF4-FFF2-40B4-BE49-F238E27FC236}">
                <a16:creationId xmlns:a16="http://schemas.microsoft.com/office/drawing/2014/main" id="{C0FDABD9-D390-4A39-B4A2-CD7CA6EDD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25" y="2617625"/>
            <a:ext cx="660436" cy="4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arrival at gravity falls | I Don't Want To Be Alone Anymore human!Bill  cipher X reader">
            <a:extLst>
              <a:ext uri="{FF2B5EF4-FFF2-40B4-BE49-F238E27FC236}">
                <a16:creationId xmlns:a16="http://schemas.microsoft.com/office/drawing/2014/main" id="{C47A42D8-0E46-44A1-96D8-FD17D96F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192" y="3212977"/>
            <a:ext cx="1070882" cy="6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ow to Learn Mathematics Easily">
            <a:extLst>
              <a:ext uri="{FF2B5EF4-FFF2-40B4-BE49-F238E27FC236}">
                <a16:creationId xmlns:a16="http://schemas.microsoft.com/office/drawing/2014/main" id="{B7038755-B2E6-4108-856F-F789D425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84" y="3717032"/>
            <a:ext cx="1391816" cy="6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Do You Like Spaghetti Yogurt? - Super Simple Songs">
            <a:extLst>
              <a:ext uri="{FF2B5EF4-FFF2-40B4-BE49-F238E27FC236}">
                <a16:creationId xmlns:a16="http://schemas.microsoft.com/office/drawing/2014/main" id="{D77EA98D-1E9F-4F51-874A-B2D70DCA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66" y="4251099"/>
            <a:ext cx="924694" cy="9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My Cat! - Pet Game - Choose Your Pet Cat - YouTube">
            <a:extLst>
              <a:ext uri="{FF2B5EF4-FFF2-40B4-BE49-F238E27FC236}">
                <a16:creationId xmlns:a16="http://schemas.microsoft.com/office/drawing/2014/main" id="{88DFB00B-26D3-427D-9A00-7D5E483F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40" y="5270042"/>
            <a:ext cx="1043608" cy="5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AA39D0-DC72-4144-A947-27484ACC128B}"/>
              </a:ext>
            </a:extLst>
          </p:cNvPr>
          <p:cNvSpPr txBox="1"/>
          <p:nvPr/>
        </p:nvSpPr>
        <p:spPr>
          <a:xfrm>
            <a:off x="1138561" y="5841983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 err="1"/>
              <a:t>Language</a:t>
            </a:r>
            <a:r>
              <a:rPr lang="es-CL" dirty="0"/>
              <a:t> / </a:t>
            </a:r>
            <a:r>
              <a:rPr lang="es-CL" dirty="0" err="1"/>
              <a:t>maths</a:t>
            </a:r>
            <a:r>
              <a:rPr lang="es-CL" dirty="0"/>
              <a:t> / English/ P. E. / </a:t>
            </a:r>
          </a:p>
          <a:p>
            <a:r>
              <a:rPr lang="es-CL" dirty="0"/>
              <a:t>Music / </a:t>
            </a:r>
            <a:r>
              <a:rPr lang="es-CL" dirty="0" err="1"/>
              <a:t>Arts</a:t>
            </a:r>
            <a:r>
              <a:rPr lang="es-CL" dirty="0"/>
              <a:t> / </a:t>
            </a:r>
            <a:r>
              <a:rPr lang="es-CL" dirty="0" err="1"/>
              <a:t>History</a:t>
            </a:r>
            <a:r>
              <a:rPr lang="es-CL" dirty="0"/>
              <a:t> / </a:t>
            </a:r>
            <a:r>
              <a:rPr lang="es-CL" dirty="0" err="1"/>
              <a:t>Science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199DF-7A9F-43AB-83EC-1C85DF45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9F9F5D-7C53-46FB-9BA1-7A39854C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CF9F9E5-C22E-4445-81FC-1E1521C2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"/>
            <a:ext cx="10820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2C5EF-9A13-48A4-9321-6A3D3B655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579" y="224391"/>
            <a:ext cx="8610600" cy="1293028"/>
          </a:xfrm>
        </p:spPr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A3624-F8BA-4F09-9DE6-CA00BBBC5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369" y="1517419"/>
            <a:ext cx="10820400" cy="40241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romanUcPeriod"/>
            </a:pPr>
            <a:r>
              <a:rPr lang="es-CL" dirty="0"/>
              <a:t>Look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</a:t>
            </a:r>
            <a:r>
              <a:rPr lang="es-CL" dirty="0" err="1"/>
              <a:t>on</a:t>
            </a:r>
            <a:r>
              <a:rPr lang="es-CL" dirty="0"/>
              <a:t> Google </a:t>
            </a:r>
            <a:r>
              <a:rPr lang="es-CL" dirty="0" err="1"/>
              <a:t>giving</a:t>
            </a:r>
            <a:r>
              <a:rPr lang="es-CL" dirty="0"/>
              <a:t> </a:t>
            </a:r>
            <a:r>
              <a:rPr lang="es-CL" dirty="0" err="1"/>
              <a:t>examples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frequency</a:t>
            </a:r>
            <a:r>
              <a:rPr lang="es-CL" dirty="0"/>
              <a:t> </a:t>
            </a:r>
            <a:r>
              <a:rPr lang="es-CL" dirty="0" err="1"/>
              <a:t>adverbs</a:t>
            </a:r>
            <a:r>
              <a:rPr lang="es-CL" dirty="0"/>
              <a:t>.</a:t>
            </a:r>
          </a:p>
          <a:p>
            <a:pPr marL="514350" indent="-514350">
              <a:buAutoNum type="romanUcPeriod"/>
            </a:pPr>
            <a:endParaRPr lang="es-CL" dirty="0"/>
          </a:p>
          <a:p>
            <a:pPr marL="0" indent="0">
              <a:buNone/>
            </a:pPr>
            <a:r>
              <a:rPr lang="es-CL" sz="3000" dirty="0" err="1"/>
              <a:t>always</a:t>
            </a:r>
            <a:r>
              <a:rPr lang="es-CL" sz="3000" dirty="0"/>
              <a:t>: I Will </a:t>
            </a:r>
            <a:r>
              <a:rPr lang="es-CL" sz="3000" dirty="0" err="1"/>
              <a:t>always</a:t>
            </a:r>
            <a:r>
              <a:rPr lang="es-CL" sz="3000" dirty="0"/>
              <a:t>  </a:t>
            </a:r>
            <a:r>
              <a:rPr lang="es-CL" sz="3000" dirty="0" err="1"/>
              <a:t>love</a:t>
            </a:r>
            <a:r>
              <a:rPr lang="es-CL" sz="3000" dirty="0"/>
              <a:t> </a:t>
            </a:r>
            <a:r>
              <a:rPr lang="es-CL" sz="3000" dirty="0" err="1"/>
              <a:t>you</a:t>
            </a:r>
            <a:r>
              <a:rPr lang="es-CL" sz="3000" dirty="0"/>
              <a:t>/ I </a:t>
            </a:r>
            <a:r>
              <a:rPr lang="es-CL" sz="3000" dirty="0" err="1"/>
              <a:t>always</a:t>
            </a:r>
            <a:r>
              <a:rPr lang="es-CL" sz="3000" dirty="0"/>
              <a:t> </a:t>
            </a:r>
            <a:r>
              <a:rPr lang="es-CL" sz="3000" dirty="0" err="1"/>
              <a:t>study</a:t>
            </a:r>
            <a:r>
              <a:rPr lang="es-CL" sz="3000" dirty="0"/>
              <a:t> after  </a:t>
            </a:r>
            <a:r>
              <a:rPr lang="es-CL" sz="3000" dirty="0" err="1"/>
              <a:t>class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Usually</a:t>
            </a:r>
            <a:r>
              <a:rPr lang="es-CL" sz="3000" dirty="0"/>
              <a:t>: I </a:t>
            </a:r>
            <a:r>
              <a:rPr lang="es-CL" sz="3000" dirty="0" err="1"/>
              <a:t>usually</a:t>
            </a:r>
            <a:r>
              <a:rPr lang="es-CL" sz="3000" dirty="0"/>
              <a:t> </a:t>
            </a:r>
            <a:r>
              <a:rPr lang="es-CL" sz="3000" dirty="0" err="1"/>
              <a:t>walk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work</a:t>
            </a:r>
            <a:r>
              <a:rPr lang="es-CL" sz="3000" dirty="0"/>
              <a:t> / </a:t>
            </a:r>
            <a:r>
              <a:rPr lang="es-CL" sz="3000" dirty="0" err="1"/>
              <a:t>they</a:t>
            </a:r>
            <a:r>
              <a:rPr lang="es-CL" sz="3000" dirty="0"/>
              <a:t> </a:t>
            </a:r>
            <a:r>
              <a:rPr lang="es-CL" sz="3000" dirty="0" err="1"/>
              <a:t>usually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park</a:t>
            </a:r>
            <a:r>
              <a:rPr lang="es-CL" sz="3000" dirty="0"/>
              <a:t> after </a:t>
            </a:r>
            <a:r>
              <a:rPr lang="es-CL" sz="3000" dirty="0" err="1"/>
              <a:t>school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skateboard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Often</a:t>
            </a:r>
            <a:r>
              <a:rPr lang="es-CL" sz="3000" dirty="0"/>
              <a:t>: I </a:t>
            </a:r>
            <a:r>
              <a:rPr lang="es-CL" sz="3000" dirty="0" err="1"/>
              <a:t>often</a:t>
            </a:r>
            <a:r>
              <a:rPr lang="es-CL" sz="3000" dirty="0"/>
              <a:t>  </a:t>
            </a:r>
            <a:r>
              <a:rPr lang="es-CL" sz="3000" dirty="0" err="1"/>
              <a:t>take</a:t>
            </a:r>
            <a:r>
              <a:rPr lang="es-CL" sz="3000" dirty="0"/>
              <a:t> a </a:t>
            </a:r>
            <a:r>
              <a:rPr lang="es-CL" sz="3000" dirty="0" err="1"/>
              <a:t>bath</a:t>
            </a:r>
            <a:r>
              <a:rPr lang="es-CL" sz="3000" dirty="0"/>
              <a:t> / I </a:t>
            </a:r>
            <a:r>
              <a:rPr lang="es-CL" sz="3000" dirty="0" err="1"/>
              <a:t>often</a:t>
            </a:r>
            <a:r>
              <a:rPr lang="es-CL" sz="3000" dirty="0"/>
              <a:t> </a:t>
            </a:r>
            <a:r>
              <a:rPr lang="es-CL" sz="3000" dirty="0" err="1"/>
              <a:t>read</a:t>
            </a:r>
            <a:r>
              <a:rPr lang="es-CL" sz="3000" dirty="0"/>
              <a:t> in </a:t>
            </a:r>
            <a:r>
              <a:rPr lang="es-CL" sz="3000" dirty="0" err="1"/>
              <a:t>bed</a:t>
            </a:r>
            <a:r>
              <a:rPr lang="es-CL" sz="3000" dirty="0"/>
              <a:t> at </a:t>
            </a:r>
            <a:r>
              <a:rPr lang="es-CL" sz="3000" dirty="0" err="1"/>
              <a:t>night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Sometimes</a:t>
            </a:r>
            <a:r>
              <a:rPr lang="es-CL" sz="3000" dirty="0"/>
              <a:t>: I </a:t>
            </a:r>
            <a:r>
              <a:rPr lang="es-CL" sz="3000" dirty="0" err="1"/>
              <a:t>sometimes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 cinema/ I </a:t>
            </a:r>
            <a:r>
              <a:rPr lang="es-CL" sz="3000" dirty="0" err="1"/>
              <a:t>sometimes</a:t>
            </a:r>
            <a:r>
              <a:rPr lang="es-CL" sz="3000" dirty="0"/>
              <a:t> </a:t>
            </a:r>
            <a:r>
              <a:rPr lang="es-CL" sz="3000" dirty="0" err="1"/>
              <a:t>sing</a:t>
            </a:r>
            <a:r>
              <a:rPr lang="es-CL" sz="3000" dirty="0"/>
              <a:t> in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shower</a:t>
            </a:r>
            <a:r>
              <a:rPr lang="es-CL" sz="3000" dirty="0"/>
              <a:t> </a:t>
            </a:r>
          </a:p>
          <a:p>
            <a:pPr marL="0" indent="0">
              <a:buNone/>
            </a:pP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: I am </a:t>
            </a: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 </a:t>
            </a:r>
            <a:r>
              <a:rPr lang="es-CL" sz="3000" dirty="0" err="1"/>
              <a:t>hungry</a:t>
            </a:r>
            <a:r>
              <a:rPr lang="es-CL" sz="3000" dirty="0"/>
              <a:t>/ I </a:t>
            </a:r>
            <a:r>
              <a:rPr lang="es-CL" sz="3000" dirty="0" err="1"/>
              <a:t>hardly</a:t>
            </a:r>
            <a:r>
              <a:rPr lang="es-CL" sz="3000" dirty="0"/>
              <a:t> </a:t>
            </a:r>
            <a:r>
              <a:rPr lang="es-CL" sz="3000" dirty="0" err="1"/>
              <a:t>ever</a:t>
            </a:r>
            <a:r>
              <a:rPr lang="es-CL" sz="3000" dirty="0"/>
              <a:t> </a:t>
            </a:r>
            <a:r>
              <a:rPr lang="es-CL" sz="3000" dirty="0" err="1"/>
              <a:t>draw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Rarely</a:t>
            </a:r>
            <a:r>
              <a:rPr lang="es-CL" sz="3000" dirty="0"/>
              <a:t>: I </a:t>
            </a:r>
            <a:r>
              <a:rPr lang="es-CL" sz="3000" dirty="0" err="1"/>
              <a:t>rarely</a:t>
            </a:r>
            <a:r>
              <a:rPr lang="es-CL" sz="3000" dirty="0"/>
              <a:t> </a:t>
            </a:r>
            <a:r>
              <a:rPr lang="es-CL" sz="3000" dirty="0" err="1"/>
              <a:t>play</a:t>
            </a:r>
            <a:r>
              <a:rPr lang="es-CL" sz="3000" dirty="0"/>
              <a:t> </a:t>
            </a:r>
            <a:r>
              <a:rPr lang="es-CL" sz="3000" dirty="0" err="1"/>
              <a:t>on</a:t>
            </a:r>
            <a:r>
              <a:rPr lang="es-CL" sz="3000" dirty="0"/>
              <a:t> </a:t>
            </a:r>
            <a:r>
              <a:rPr lang="es-CL" sz="3000" dirty="0" err="1"/>
              <a:t>my</a:t>
            </a:r>
            <a:r>
              <a:rPr lang="es-CL" sz="3000" dirty="0"/>
              <a:t> </a:t>
            </a:r>
            <a:r>
              <a:rPr lang="es-CL" sz="3000" dirty="0" err="1"/>
              <a:t>phone</a:t>
            </a:r>
            <a:r>
              <a:rPr lang="es-CL" sz="3000" dirty="0"/>
              <a:t> in </a:t>
            </a:r>
            <a:r>
              <a:rPr lang="es-CL" sz="3000" dirty="0" err="1"/>
              <a:t>the</a:t>
            </a:r>
            <a:r>
              <a:rPr lang="es-CL" sz="3000" dirty="0"/>
              <a:t> Street / I </a:t>
            </a:r>
            <a:r>
              <a:rPr lang="es-CL" sz="3000" dirty="0" err="1"/>
              <a:t>rarely</a:t>
            </a:r>
            <a:r>
              <a:rPr lang="es-CL" sz="3000" dirty="0"/>
              <a:t> </a:t>
            </a:r>
            <a:r>
              <a:rPr lang="es-CL" sz="3000" dirty="0" err="1"/>
              <a:t>go</a:t>
            </a:r>
            <a:r>
              <a:rPr lang="es-CL" sz="3000" dirty="0"/>
              <a:t> </a:t>
            </a:r>
            <a:r>
              <a:rPr lang="es-CL" sz="3000" dirty="0" err="1"/>
              <a:t>to</a:t>
            </a:r>
            <a:r>
              <a:rPr lang="es-CL" sz="3000" dirty="0"/>
              <a:t> </a:t>
            </a:r>
            <a:r>
              <a:rPr lang="es-CL" sz="3000" dirty="0" err="1"/>
              <a:t>the</a:t>
            </a:r>
            <a:r>
              <a:rPr lang="es-CL" sz="3000" dirty="0"/>
              <a:t> </a:t>
            </a:r>
            <a:r>
              <a:rPr lang="es-CL" sz="3000" dirty="0" err="1"/>
              <a:t>beach</a:t>
            </a:r>
            <a:endParaRPr lang="es-CL" sz="3000" dirty="0"/>
          </a:p>
          <a:p>
            <a:pPr marL="0" indent="0">
              <a:buNone/>
            </a:pPr>
            <a:r>
              <a:rPr lang="es-CL" sz="3000" dirty="0" err="1"/>
              <a:t>Never</a:t>
            </a:r>
            <a:r>
              <a:rPr lang="es-CL" sz="3000" dirty="0"/>
              <a:t>: I </a:t>
            </a:r>
            <a:r>
              <a:rPr lang="es-CL" sz="3000" dirty="0" err="1"/>
              <a:t>never</a:t>
            </a:r>
            <a:r>
              <a:rPr lang="es-CL" sz="3000" dirty="0"/>
              <a:t> </a:t>
            </a:r>
            <a:r>
              <a:rPr lang="es-CL" sz="3000" dirty="0" err="1"/>
              <a:t>play</a:t>
            </a:r>
            <a:r>
              <a:rPr lang="es-CL" sz="3000" dirty="0"/>
              <a:t> golf / </a:t>
            </a:r>
            <a:r>
              <a:rPr lang="es-CL" sz="3000" dirty="0" err="1"/>
              <a:t>Vegetarians</a:t>
            </a:r>
            <a:r>
              <a:rPr lang="es-CL" sz="3000" dirty="0"/>
              <a:t> </a:t>
            </a:r>
            <a:r>
              <a:rPr lang="es-CL" sz="3000" dirty="0" err="1"/>
              <a:t>never</a:t>
            </a:r>
            <a:r>
              <a:rPr lang="es-CL" sz="3000" dirty="0"/>
              <a:t> </a:t>
            </a:r>
            <a:r>
              <a:rPr lang="es-CL" sz="3000" dirty="0" err="1"/>
              <a:t>eat</a:t>
            </a:r>
            <a:r>
              <a:rPr lang="es-CL" sz="3000" dirty="0"/>
              <a:t> </a:t>
            </a:r>
            <a:r>
              <a:rPr lang="es-CL" sz="3000" dirty="0" err="1"/>
              <a:t>meat</a:t>
            </a:r>
            <a:r>
              <a:rPr lang="es-CL" sz="3000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340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9EE50-F5E9-487B-98C2-A171E92E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activity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FD03A-E5E4-4E4A-A707-ABCF4C636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dirty="0">
                <a:hlinkClick r:id="rId2"/>
              </a:rPr>
              <a:t>https://es.liveworksheets.com/worksheets/en/English_as_a_Second_Language_(ESL)/Adverbs_of_frequency/Adverbs_of_frequency_vh1338648jo</a:t>
            </a:r>
            <a:endParaRPr lang="es-CL" dirty="0"/>
          </a:p>
          <a:p>
            <a:endParaRPr lang="es-CL" dirty="0"/>
          </a:p>
          <a:p>
            <a:r>
              <a:rPr lang="es-CL">
                <a:hlinkClick r:id="rId3"/>
              </a:rPr>
              <a:t>https://es.liveworksheets.com/worksheets/en/English_as_a_Second_Language_(ESL)/Adverbs_of_frequency/Adverbs_of_Frequency_vn5447bh</a:t>
            </a:r>
            <a:endParaRPr lang="es-CL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1351728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133</TotalTime>
  <Words>218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Last year review 2</vt:lpstr>
      <vt:lpstr>Personal information</vt:lpstr>
      <vt:lpstr>Presentación de PowerPoint</vt:lpstr>
      <vt:lpstr>activity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year review</dc:title>
  <dc:creator>56962287618</dc:creator>
  <cp:lastModifiedBy>María Eugenia Lucero Martínez</cp:lastModifiedBy>
  <cp:revision>14</cp:revision>
  <dcterms:created xsi:type="dcterms:W3CDTF">2021-03-08T02:30:26Z</dcterms:created>
  <dcterms:modified xsi:type="dcterms:W3CDTF">2021-03-30T11:37:32Z</dcterms:modified>
</cp:coreProperties>
</file>