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6" r:id="rId5"/>
    <p:sldId id="267" r:id="rId6"/>
    <p:sldId id="263" r:id="rId7"/>
    <p:sldId id="261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Verb_to_be/Verb_to_be*_am-are-is-was-were_ea118701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Adverbs_of_frequency/Adverbs_of_Frequency_vn5447bh" TargetMode="External"/><Relationship Id="rId2" Type="http://schemas.openxmlformats.org/officeDocument/2006/relationships/hyperlink" Target="https://es.liveworksheets.com/worksheets/en/English_as_a_Second_Language_(ESL)/Adverbs_of_frequency/Adverbs_of_frequency_vh1338648j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There_is_-_there_are/There_is_-_there_are_na601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6°  básico</a:t>
            </a:r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AA68F-9CCA-42C7-80C2-FC043F8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practice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D7A1A-8034-49B0-AE80-8154DE93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https://es.liveworksheets.com/worksheets/en/English_as_a_Second_Language_(ESL)/Verb_to_be/Verb_to_be*_am-are-is-was-were_ea118701ic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342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9DF-7A9F-43AB-83EC-1C85DF45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EE045C-A4B2-4D9D-8EDA-A0601C52E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28" y="200025"/>
            <a:ext cx="9338572" cy="6143574"/>
          </a:xfrm>
        </p:spPr>
      </p:pic>
    </p:spTree>
    <p:extLst>
      <p:ext uri="{BB962C8B-B14F-4D97-AF65-F5344CB8AC3E}">
        <p14:creationId xmlns:p14="http://schemas.microsoft.com/office/powerpoint/2010/main" val="927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C5EF-9A13-48A4-9321-6A3D3B65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A3624-F8BA-4F09-9DE6-CA00BBBC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s-CL" dirty="0"/>
              <a:t>Look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Google </a:t>
            </a:r>
            <a:r>
              <a:rPr lang="es-CL" dirty="0" err="1"/>
              <a:t>giving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frequency</a:t>
            </a:r>
            <a:r>
              <a:rPr lang="es-CL" dirty="0"/>
              <a:t> </a:t>
            </a:r>
            <a:r>
              <a:rPr lang="es-CL" dirty="0" err="1"/>
              <a:t>adverbs</a:t>
            </a:r>
            <a:r>
              <a:rPr lang="es-CL" dirty="0"/>
              <a:t>.</a:t>
            </a:r>
          </a:p>
          <a:p>
            <a:pPr marL="514350" indent="-514350">
              <a:buAutoNum type="romanUcPeriod"/>
            </a:pP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always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</a:t>
            </a:r>
            <a:r>
              <a:rPr lang="es-CL" dirty="0" err="1"/>
              <a:t>brawl</a:t>
            </a:r>
            <a:r>
              <a:rPr lang="es-CL" dirty="0"/>
              <a:t> </a:t>
            </a:r>
            <a:r>
              <a:rPr lang="es-CL" dirty="0" err="1"/>
              <a:t>star</a:t>
            </a:r>
            <a:r>
              <a:rPr lang="es-CL" dirty="0"/>
              <a:t>.</a:t>
            </a:r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usually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video </a:t>
            </a:r>
            <a:r>
              <a:rPr lang="es-CL" dirty="0" err="1"/>
              <a:t>games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 </a:t>
            </a:r>
            <a:r>
              <a:rPr lang="es-CL" dirty="0" err="1"/>
              <a:t>computer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never</a:t>
            </a:r>
            <a:r>
              <a:rPr lang="es-CL" dirty="0"/>
              <a:t> </a:t>
            </a:r>
            <a:r>
              <a:rPr lang="es-CL" dirty="0" err="1"/>
              <a:t>eat</a:t>
            </a:r>
            <a:r>
              <a:rPr lang="es-CL" dirty="0"/>
              <a:t> wáter </a:t>
            </a:r>
            <a:r>
              <a:rPr lang="es-CL" dirty="0" err="1"/>
              <a:t>melon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 err="1"/>
              <a:t>She</a:t>
            </a:r>
            <a:r>
              <a:rPr lang="es-CL" dirty="0"/>
              <a:t> </a:t>
            </a:r>
            <a:r>
              <a:rPr lang="es-CL" dirty="0" err="1"/>
              <a:t>sometimes</a:t>
            </a:r>
            <a:r>
              <a:rPr lang="es-CL" dirty="0"/>
              <a:t> </a:t>
            </a:r>
            <a:r>
              <a:rPr lang="es-CL" dirty="0" err="1"/>
              <a:t>walks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dog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dirty="0" err="1"/>
              <a:t>brother</a:t>
            </a:r>
            <a:r>
              <a:rPr lang="es-CL" dirty="0"/>
              <a:t> </a:t>
            </a:r>
            <a:r>
              <a:rPr lang="es-CL" dirty="0" err="1"/>
              <a:t>harly</a:t>
            </a:r>
            <a:r>
              <a:rPr lang="es-CL" dirty="0"/>
              <a:t> </a:t>
            </a:r>
            <a:r>
              <a:rPr lang="es-CL" dirty="0" err="1"/>
              <a:t>ever</a:t>
            </a:r>
            <a:r>
              <a:rPr lang="es-CL" dirty="0"/>
              <a:t> </a:t>
            </a:r>
            <a:r>
              <a:rPr lang="es-CL" dirty="0" err="1"/>
              <a:t>gets</a:t>
            </a:r>
            <a:r>
              <a:rPr lang="es-CL" dirty="0"/>
              <a:t> late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school</a:t>
            </a:r>
            <a:endParaRPr lang="es-CL" dirty="0"/>
          </a:p>
          <a:p>
            <a:pPr marL="457200" indent="-457200">
              <a:buAutoNum type="arabicPeriod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4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https://es.liveworksheets.com/worksheets/en/English_as_a_Second_Language_(ESL)/Adverbs_of_frequency/Adverbs_of_frequency_vh1338648jo</a:t>
            </a:r>
            <a:endParaRPr lang="es-CL" dirty="0"/>
          </a:p>
          <a:p>
            <a:endParaRPr lang="es-CL" dirty="0"/>
          </a:p>
          <a:p>
            <a:r>
              <a:rPr lang="es-CL">
                <a:hlinkClick r:id="rId3"/>
              </a:rPr>
              <a:t>https://es.liveworksheets.com/worksheets/en/English_as_a_Second_Language_(ESL)/Adverbs_of_frequency/Adverbs_of_Frequency_vn5447bh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977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476672"/>
            <a:ext cx="7315200" cy="71596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91" y="332656"/>
            <a:ext cx="7755749" cy="56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4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7315200" cy="715962"/>
          </a:xfrm>
        </p:spPr>
        <p:txBody>
          <a:bodyPr/>
          <a:lstStyle/>
          <a:p>
            <a:r>
              <a:rPr lang="es-MX" dirty="0" err="1"/>
              <a:t>homework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484784"/>
            <a:ext cx="7315200" cy="4191000"/>
          </a:xfrm>
        </p:spPr>
        <p:txBody>
          <a:bodyPr/>
          <a:lstStyle/>
          <a:p>
            <a:r>
              <a:rPr lang="es-CL">
                <a:hlinkClick r:id="rId2"/>
              </a:rPr>
              <a:t>https://es.liveworksheets.com/worksheets/en/English_as_a_Second_Language_(ESL)/There_is_-_there_are/There_is_-_there_are_na601gy</a:t>
            </a:r>
            <a:endParaRPr lang="es-CL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452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s Were - To Be in the past tense">
            <a:extLst>
              <a:ext uri="{FF2B5EF4-FFF2-40B4-BE49-F238E27FC236}">
                <a16:creationId xmlns:a16="http://schemas.microsoft.com/office/drawing/2014/main" id="{7C54A3C4-7B79-4A61-A844-F8E61C4F3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8" y="152400"/>
            <a:ext cx="6834981" cy="68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3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257D-A7F2-49F0-A4B9-E6EE10AD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Let’s</a:t>
            </a:r>
            <a:r>
              <a:rPr lang="es-CL" dirty="0"/>
              <a:t> do </a:t>
            </a:r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FC645-17DF-44AB-B9D6-C883A9E79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8622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149</TotalTime>
  <Words>233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Estela de condensación</vt:lpstr>
      <vt:lpstr>Last year review 2</vt:lpstr>
      <vt:lpstr>Personal information</vt:lpstr>
      <vt:lpstr>Presentación de PowerPoint</vt:lpstr>
      <vt:lpstr>activity</vt:lpstr>
      <vt:lpstr>activity</vt:lpstr>
      <vt:lpstr>Presentación de PowerPoint</vt:lpstr>
      <vt:lpstr>homework</vt:lpstr>
      <vt:lpstr>Presentación de PowerPoint</vt:lpstr>
      <vt:lpstr>Let’s do some examples: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14</cp:revision>
  <dcterms:created xsi:type="dcterms:W3CDTF">2021-03-08T02:30:26Z</dcterms:created>
  <dcterms:modified xsi:type="dcterms:W3CDTF">2021-03-30T11:40:34Z</dcterms:modified>
</cp:coreProperties>
</file>