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5" r:id="rId3"/>
    <p:sldId id="257" r:id="rId4"/>
    <p:sldId id="266" r:id="rId5"/>
    <p:sldId id="267" r:id="rId6"/>
    <p:sldId id="263" r:id="rId7"/>
    <p:sldId id="261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780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4283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7244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4272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1257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5169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1013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5896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982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3273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2711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205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328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1115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3995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869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4097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324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s.liveworksheets.com/worksheets/en/English_as_a_Second_Language_(ESL)/Verb_to_be/Verb_to_be*_am-are-is-was-were_ea118701i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s.liveworksheets.com/worksheets/en/English_as_a_Second_Language_(ESL)/Adverbs_of_frequency/Adverbs_of_Frequency_vn5447bh" TargetMode="External"/><Relationship Id="rId2" Type="http://schemas.openxmlformats.org/officeDocument/2006/relationships/hyperlink" Target="https://es.liveworksheets.com/worksheets/en/English_as_a_Second_Language_(ESL)/Adverbs_of_frequency/Adverbs_of_frequency_vh1338648j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s.liveworksheets.com/worksheets/en/English_as_a_Second_Language_(ESL)/There_is_-_there_are/There_is_-_there_are_na601g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C49BB3-5CAC-4D9B-8059-D17801E2D1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err="1"/>
              <a:t>Last</a:t>
            </a:r>
            <a:r>
              <a:rPr lang="es-CL" dirty="0"/>
              <a:t> </a:t>
            </a:r>
            <a:r>
              <a:rPr lang="es-CL" dirty="0" err="1"/>
              <a:t>year</a:t>
            </a:r>
            <a:r>
              <a:rPr lang="es-CL" dirty="0"/>
              <a:t> </a:t>
            </a:r>
            <a:r>
              <a:rPr lang="es-CL" dirty="0" err="1"/>
              <a:t>review</a:t>
            </a:r>
            <a:r>
              <a:rPr lang="es-CL"/>
              <a:t> 3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E64D3B-9CB3-4696-93D2-BD11AE4F99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/>
              <a:t>6</a:t>
            </a:r>
            <a:r>
              <a:rPr lang="es-CL" dirty="0"/>
              <a:t>°  </a:t>
            </a:r>
            <a:r>
              <a:rPr lang="es-CL" dirty="0" err="1"/>
              <a:t>basico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25149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1AA68F-9CCA-42C7-80C2-FC043F8B4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practice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8D7A1A-8034-49B0-AE80-8154DE935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https://es.liveworksheets.com/worksheets/en/English_as_a_Second_Language_(ESL)/Verb_to_be/Verb_to_be*_am-are-is-was-were_ea118701ic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13425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E6C0EC-F343-46AE-9ABD-7DE34FC98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8766" y="52633"/>
            <a:ext cx="8610600" cy="1293028"/>
          </a:xfrm>
        </p:spPr>
        <p:txBody>
          <a:bodyPr/>
          <a:lstStyle/>
          <a:p>
            <a:pPr>
              <a:defRPr/>
            </a:pPr>
            <a:r>
              <a:rPr lang="es-CL" dirty="0"/>
              <a:t>Personal </a:t>
            </a:r>
            <a:r>
              <a:rPr lang="es-CL" dirty="0" err="1"/>
              <a:t>information</a:t>
            </a:r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99E3666-C94C-4091-95D7-F71F4B81A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5521" y="914400"/>
            <a:ext cx="8346749" cy="4824536"/>
          </a:xfrm>
        </p:spPr>
      </p:pic>
      <p:pic>
        <p:nvPicPr>
          <p:cNvPr id="7175" name="Picture 7" descr="What's in a name? - The Washington Post">
            <a:extLst>
              <a:ext uri="{FF2B5EF4-FFF2-40B4-BE49-F238E27FC236}">
                <a16:creationId xmlns:a16="http://schemas.microsoft.com/office/drawing/2014/main" id="{EDA29D41-121E-4FBE-ABF7-F8ECA02D9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5" y="916713"/>
            <a:ext cx="1464425" cy="97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Here's How to Throw a Virtual Party and Make it a Success | Inc.com">
            <a:extLst>
              <a:ext uri="{FF2B5EF4-FFF2-40B4-BE49-F238E27FC236}">
                <a16:creationId xmlns:a16="http://schemas.microsoft.com/office/drawing/2014/main" id="{FF645998-A36E-43E5-95FC-9D2F880DA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1922647"/>
            <a:ext cx="710362" cy="39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Spain | Facts, Culture, History, &amp; Points of Interest | Britannica">
            <a:extLst>
              <a:ext uri="{FF2B5EF4-FFF2-40B4-BE49-F238E27FC236}">
                <a16:creationId xmlns:a16="http://schemas.microsoft.com/office/drawing/2014/main" id="{C0FDABD9-D390-4A39-B4A2-CD7CA6EDD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425" y="2617625"/>
            <a:ext cx="660436" cy="43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 descr="arrival at gravity falls | I Don't Want To Be Alone Anymore human!Bill  cipher X reader">
            <a:extLst>
              <a:ext uri="{FF2B5EF4-FFF2-40B4-BE49-F238E27FC236}">
                <a16:creationId xmlns:a16="http://schemas.microsoft.com/office/drawing/2014/main" id="{C47A42D8-0E46-44A1-96D8-FD17D96F3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192" y="3212977"/>
            <a:ext cx="1070882" cy="60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7" name="Picture 19" descr="How to Learn Mathematics Easily">
            <a:extLst>
              <a:ext uri="{FF2B5EF4-FFF2-40B4-BE49-F238E27FC236}">
                <a16:creationId xmlns:a16="http://schemas.microsoft.com/office/drawing/2014/main" id="{B7038755-B2E6-4108-856F-F789D425F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184" y="3717032"/>
            <a:ext cx="1391816" cy="68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9" name="Picture 21" descr="Do You Like Spaghetti Yogurt? - Super Simple Songs">
            <a:extLst>
              <a:ext uri="{FF2B5EF4-FFF2-40B4-BE49-F238E27FC236}">
                <a16:creationId xmlns:a16="http://schemas.microsoft.com/office/drawing/2014/main" id="{D77EA98D-1E9F-4F51-874A-B2D70DCAA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066" y="4251099"/>
            <a:ext cx="924694" cy="92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1" name="Picture 23" descr="My Cat! - Pet Game - Choose Your Pet Cat - YouTube">
            <a:extLst>
              <a:ext uri="{FF2B5EF4-FFF2-40B4-BE49-F238E27FC236}">
                <a16:creationId xmlns:a16="http://schemas.microsoft.com/office/drawing/2014/main" id="{88DFB00B-26D3-427D-9A00-7D5E483F2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240" y="5270042"/>
            <a:ext cx="1043608" cy="58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0AA39D0-DC72-4144-A947-27484ACC128B}"/>
              </a:ext>
            </a:extLst>
          </p:cNvPr>
          <p:cNvSpPr txBox="1"/>
          <p:nvPr/>
        </p:nvSpPr>
        <p:spPr>
          <a:xfrm>
            <a:off x="1138561" y="5841983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 err="1"/>
              <a:t>Language</a:t>
            </a:r>
            <a:r>
              <a:rPr lang="es-CL" dirty="0"/>
              <a:t> / </a:t>
            </a:r>
            <a:r>
              <a:rPr lang="es-CL" dirty="0" err="1"/>
              <a:t>maths</a:t>
            </a:r>
            <a:r>
              <a:rPr lang="es-CL" dirty="0"/>
              <a:t> / English/ P. E. / </a:t>
            </a:r>
          </a:p>
          <a:p>
            <a:r>
              <a:rPr lang="es-CL" dirty="0"/>
              <a:t>Music / </a:t>
            </a:r>
            <a:r>
              <a:rPr lang="es-CL" dirty="0" err="1"/>
              <a:t>Arts</a:t>
            </a:r>
            <a:r>
              <a:rPr lang="es-CL" dirty="0"/>
              <a:t> / </a:t>
            </a:r>
            <a:r>
              <a:rPr lang="es-CL" dirty="0" err="1"/>
              <a:t>History</a:t>
            </a:r>
            <a:r>
              <a:rPr lang="es-CL" dirty="0"/>
              <a:t> / </a:t>
            </a:r>
            <a:r>
              <a:rPr lang="es-CL" dirty="0" err="1"/>
              <a:t>Science</a:t>
            </a:r>
            <a:endParaRPr lang="es-C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2199DF-7A9F-43AB-83EC-1C85DF457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BEE045C-A4B2-4D9D-8EDA-A0601C52E1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4128" y="200025"/>
            <a:ext cx="9338572" cy="6143574"/>
          </a:xfrm>
        </p:spPr>
      </p:pic>
    </p:spTree>
    <p:extLst>
      <p:ext uri="{BB962C8B-B14F-4D97-AF65-F5344CB8AC3E}">
        <p14:creationId xmlns:p14="http://schemas.microsoft.com/office/powerpoint/2010/main" val="92749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A2C5EF-9A13-48A4-9321-6A3D3B655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activity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FA3624-F8BA-4F09-9DE6-CA00BBBC5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romanUcPeriod"/>
            </a:pPr>
            <a:r>
              <a:rPr lang="es-CL" dirty="0"/>
              <a:t>Look </a:t>
            </a:r>
            <a:r>
              <a:rPr lang="es-CL" dirty="0" err="1"/>
              <a:t>for</a:t>
            </a:r>
            <a:r>
              <a:rPr lang="es-CL" dirty="0"/>
              <a:t> </a:t>
            </a:r>
            <a:r>
              <a:rPr lang="es-CL" dirty="0" err="1"/>
              <a:t>sentences</a:t>
            </a:r>
            <a:r>
              <a:rPr lang="es-CL" dirty="0"/>
              <a:t> </a:t>
            </a:r>
            <a:r>
              <a:rPr lang="es-CL" dirty="0" err="1"/>
              <a:t>on</a:t>
            </a:r>
            <a:r>
              <a:rPr lang="es-CL" dirty="0"/>
              <a:t> Google </a:t>
            </a:r>
            <a:r>
              <a:rPr lang="es-CL" dirty="0" err="1"/>
              <a:t>giving</a:t>
            </a:r>
            <a:r>
              <a:rPr lang="es-CL" dirty="0"/>
              <a:t> </a:t>
            </a:r>
            <a:r>
              <a:rPr lang="es-CL" dirty="0" err="1"/>
              <a:t>examples</a:t>
            </a:r>
            <a:r>
              <a:rPr lang="es-CL" dirty="0"/>
              <a:t> </a:t>
            </a:r>
            <a:r>
              <a:rPr lang="es-CL" dirty="0" err="1"/>
              <a:t>of</a:t>
            </a:r>
            <a:r>
              <a:rPr lang="es-CL" dirty="0"/>
              <a:t> </a:t>
            </a:r>
            <a:r>
              <a:rPr lang="es-CL" dirty="0" err="1"/>
              <a:t>frequency</a:t>
            </a:r>
            <a:r>
              <a:rPr lang="es-CL" dirty="0"/>
              <a:t> </a:t>
            </a:r>
            <a:r>
              <a:rPr lang="es-CL" dirty="0" err="1"/>
              <a:t>adverbs</a:t>
            </a:r>
            <a:r>
              <a:rPr lang="es-CL" dirty="0"/>
              <a:t>.</a:t>
            </a:r>
          </a:p>
          <a:p>
            <a:pPr marL="514350" indent="-514350">
              <a:buAutoNum type="romanUcPeriod"/>
            </a:pPr>
            <a:endParaRPr lang="es-CL" dirty="0"/>
          </a:p>
          <a:p>
            <a:pPr marL="457200" indent="-457200">
              <a:buAutoNum type="arabicPeriod"/>
            </a:pPr>
            <a:r>
              <a:rPr lang="es-CL" dirty="0"/>
              <a:t>I </a:t>
            </a:r>
            <a:r>
              <a:rPr lang="es-CL" dirty="0" err="1"/>
              <a:t>always</a:t>
            </a:r>
            <a:r>
              <a:rPr lang="es-CL" dirty="0"/>
              <a:t> </a:t>
            </a:r>
            <a:r>
              <a:rPr lang="es-CL" dirty="0" err="1"/>
              <a:t>play</a:t>
            </a:r>
            <a:r>
              <a:rPr lang="es-CL" dirty="0"/>
              <a:t> </a:t>
            </a:r>
            <a:r>
              <a:rPr lang="es-CL" dirty="0" err="1"/>
              <a:t>brawl</a:t>
            </a:r>
            <a:r>
              <a:rPr lang="es-CL" dirty="0"/>
              <a:t> </a:t>
            </a:r>
            <a:r>
              <a:rPr lang="es-CL" dirty="0" err="1"/>
              <a:t>star</a:t>
            </a:r>
            <a:r>
              <a:rPr lang="es-CL" dirty="0"/>
              <a:t>.</a:t>
            </a:r>
          </a:p>
          <a:p>
            <a:pPr marL="457200" indent="-457200">
              <a:buAutoNum type="arabicPeriod"/>
            </a:pPr>
            <a:r>
              <a:rPr lang="es-CL" dirty="0"/>
              <a:t>I </a:t>
            </a:r>
            <a:r>
              <a:rPr lang="es-CL" dirty="0" err="1"/>
              <a:t>usually</a:t>
            </a:r>
            <a:r>
              <a:rPr lang="es-CL" dirty="0"/>
              <a:t> </a:t>
            </a:r>
            <a:r>
              <a:rPr lang="es-CL" dirty="0" err="1"/>
              <a:t>play</a:t>
            </a:r>
            <a:r>
              <a:rPr lang="es-CL" dirty="0"/>
              <a:t> video </a:t>
            </a:r>
            <a:r>
              <a:rPr lang="es-CL" dirty="0" err="1"/>
              <a:t>games</a:t>
            </a:r>
            <a:r>
              <a:rPr lang="es-CL" dirty="0"/>
              <a:t> </a:t>
            </a:r>
            <a:r>
              <a:rPr lang="es-CL" dirty="0" err="1"/>
              <a:t>on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 </a:t>
            </a:r>
            <a:r>
              <a:rPr lang="es-CL" dirty="0" err="1"/>
              <a:t>computer</a:t>
            </a:r>
            <a:endParaRPr lang="es-CL" dirty="0"/>
          </a:p>
          <a:p>
            <a:pPr marL="457200" indent="-457200">
              <a:buAutoNum type="arabicPeriod"/>
            </a:pPr>
            <a:r>
              <a:rPr lang="es-CL" dirty="0"/>
              <a:t>I </a:t>
            </a:r>
            <a:r>
              <a:rPr lang="es-CL" dirty="0" err="1"/>
              <a:t>never</a:t>
            </a:r>
            <a:r>
              <a:rPr lang="es-CL" dirty="0"/>
              <a:t> </a:t>
            </a:r>
            <a:r>
              <a:rPr lang="es-CL" dirty="0" err="1"/>
              <a:t>eat</a:t>
            </a:r>
            <a:r>
              <a:rPr lang="es-CL" dirty="0"/>
              <a:t> wáter </a:t>
            </a:r>
            <a:r>
              <a:rPr lang="es-CL" dirty="0" err="1"/>
              <a:t>melon</a:t>
            </a:r>
            <a:endParaRPr lang="es-CL" dirty="0"/>
          </a:p>
          <a:p>
            <a:pPr marL="457200" indent="-457200">
              <a:buAutoNum type="arabicPeriod"/>
            </a:pPr>
            <a:r>
              <a:rPr lang="es-CL" dirty="0" err="1"/>
              <a:t>She</a:t>
            </a:r>
            <a:r>
              <a:rPr lang="es-CL" dirty="0"/>
              <a:t> </a:t>
            </a:r>
            <a:r>
              <a:rPr lang="es-CL" dirty="0" err="1"/>
              <a:t>sometimes</a:t>
            </a:r>
            <a:r>
              <a:rPr lang="es-CL" dirty="0"/>
              <a:t> </a:t>
            </a:r>
            <a:r>
              <a:rPr lang="es-CL" dirty="0" err="1"/>
              <a:t>walks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dog</a:t>
            </a:r>
            <a:endParaRPr lang="es-CL" dirty="0"/>
          </a:p>
          <a:p>
            <a:pPr marL="457200" indent="-457200">
              <a:buAutoNum type="arabicPeriod"/>
            </a:pPr>
            <a:r>
              <a:rPr lang="es-CL" dirty="0" err="1"/>
              <a:t>My</a:t>
            </a:r>
            <a:r>
              <a:rPr lang="es-CL" dirty="0"/>
              <a:t> </a:t>
            </a:r>
            <a:r>
              <a:rPr lang="es-CL" dirty="0" err="1"/>
              <a:t>brother</a:t>
            </a:r>
            <a:r>
              <a:rPr lang="es-CL" dirty="0"/>
              <a:t> </a:t>
            </a:r>
            <a:r>
              <a:rPr lang="es-CL" dirty="0" err="1"/>
              <a:t>harly</a:t>
            </a:r>
            <a:r>
              <a:rPr lang="es-CL" dirty="0"/>
              <a:t> </a:t>
            </a:r>
            <a:r>
              <a:rPr lang="es-CL" dirty="0" err="1"/>
              <a:t>ever</a:t>
            </a:r>
            <a:r>
              <a:rPr lang="es-CL" dirty="0"/>
              <a:t> </a:t>
            </a:r>
            <a:r>
              <a:rPr lang="es-CL" dirty="0" err="1"/>
              <a:t>gets</a:t>
            </a:r>
            <a:r>
              <a:rPr lang="es-CL" dirty="0"/>
              <a:t> late </a:t>
            </a:r>
            <a:r>
              <a:rPr lang="es-CL" dirty="0" err="1"/>
              <a:t>for</a:t>
            </a:r>
            <a:r>
              <a:rPr lang="es-CL" dirty="0"/>
              <a:t> </a:t>
            </a:r>
            <a:r>
              <a:rPr lang="es-CL" dirty="0" err="1"/>
              <a:t>school</a:t>
            </a:r>
            <a:endParaRPr lang="es-CL" dirty="0"/>
          </a:p>
          <a:p>
            <a:pPr marL="457200" indent="-457200">
              <a:buAutoNum type="arabicPeriod"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43401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F9EE50-F5E9-487B-98C2-A171E92EA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activity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9FD03A-E5E4-4E4A-A707-ABCF4C636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  <a:p>
            <a:r>
              <a:rPr lang="es-CL" dirty="0">
                <a:hlinkClick r:id="rId2"/>
              </a:rPr>
              <a:t>https://es.liveworksheets.com/worksheets/en/English_as_a_Second_Language_(ESL)/Adverbs_of_frequency/Adverbs_of_frequency_vh1338648jo</a:t>
            </a:r>
            <a:endParaRPr lang="es-CL" dirty="0"/>
          </a:p>
          <a:p>
            <a:endParaRPr lang="es-CL" dirty="0"/>
          </a:p>
          <a:p>
            <a:r>
              <a:rPr lang="es-CL">
                <a:hlinkClick r:id="rId3"/>
              </a:rPr>
              <a:t>https://es.liveworksheets.com/worksheets/en/English_as_a_Second_Language_(ESL)/Adverbs_of_frequency/Adverbs_of_Frequency_vn5447bh</a:t>
            </a:r>
            <a:endParaRPr lang="es-CL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99778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545" y="715731"/>
            <a:ext cx="8304564" cy="602488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5108E28-2071-4DAF-A65A-11B6D165BCBA}"/>
              </a:ext>
            </a:extLst>
          </p:cNvPr>
          <p:cNvSpPr txBox="1"/>
          <p:nvPr/>
        </p:nvSpPr>
        <p:spPr>
          <a:xfrm>
            <a:off x="66584" y="99633"/>
            <a:ext cx="5628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err="1"/>
              <a:t>Objective</a:t>
            </a:r>
            <a:r>
              <a:rPr lang="es-CL" sz="2800" dirty="0"/>
              <a:t>: </a:t>
            </a:r>
            <a:r>
              <a:rPr lang="es-CL" sz="2800" dirty="0" err="1"/>
              <a:t>saying</a:t>
            </a:r>
            <a:r>
              <a:rPr lang="es-CL" sz="2800" dirty="0"/>
              <a:t> </a:t>
            </a:r>
            <a:r>
              <a:rPr lang="es-CL" sz="2800" dirty="0" err="1"/>
              <a:t>what</a:t>
            </a:r>
            <a:r>
              <a:rPr lang="es-CL" sz="2800" dirty="0"/>
              <a:t> </a:t>
            </a:r>
            <a:r>
              <a:rPr lang="es-CL" sz="2800" dirty="0" err="1"/>
              <a:t>there</a:t>
            </a:r>
            <a:r>
              <a:rPr lang="es-CL" sz="2800" dirty="0"/>
              <a:t> </a:t>
            </a:r>
            <a:r>
              <a:rPr lang="es-CL" sz="2800" dirty="0" err="1"/>
              <a:t>is</a:t>
            </a:r>
            <a:r>
              <a:rPr lang="es-CL" sz="2800" dirty="0"/>
              <a:t> in a </a:t>
            </a:r>
            <a:r>
              <a:rPr lang="es-CL" sz="2800" dirty="0" err="1"/>
              <a:t>room</a:t>
            </a:r>
            <a:r>
              <a:rPr lang="es-CL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7645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560" y="476672"/>
            <a:ext cx="7315200" cy="715962"/>
          </a:xfrm>
        </p:spPr>
        <p:txBody>
          <a:bodyPr/>
          <a:lstStyle/>
          <a:p>
            <a:r>
              <a:rPr lang="es-MX" dirty="0" err="1"/>
              <a:t>homework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6" y="1484784"/>
            <a:ext cx="7315200" cy="4191000"/>
          </a:xfrm>
        </p:spPr>
        <p:txBody>
          <a:bodyPr/>
          <a:lstStyle/>
          <a:p>
            <a:r>
              <a:rPr lang="es-CL">
                <a:hlinkClick r:id="rId2"/>
              </a:rPr>
              <a:t>https://es.liveworksheets.com/worksheets/en/English_as_a_Second_Language_(ESL)/There_is_-_there_are/There_is_-_there_are_na601gy</a:t>
            </a:r>
            <a:endParaRPr lang="es-CL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74524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as Were - To Be in the past tense">
            <a:extLst>
              <a:ext uri="{FF2B5EF4-FFF2-40B4-BE49-F238E27FC236}">
                <a16:creationId xmlns:a16="http://schemas.microsoft.com/office/drawing/2014/main" id="{7C54A3C4-7B79-4A61-A844-F8E61C4F3A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018" y="152400"/>
            <a:ext cx="6834981" cy="683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431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40257D-A7F2-49F0-A4B9-E6EE10AD8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Let’s</a:t>
            </a:r>
            <a:r>
              <a:rPr lang="es-CL" dirty="0"/>
              <a:t> do </a:t>
            </a:r>
            <a:r>
              <a:rPr lang="es-CL" dirty="0" err="1"/>
              <a:t>some</a:t>
            </a:r>
            <a:r>
              <a:rPr lang="es-CL" dirty="0"/>
              <a:t> </a:t>
            </a:r>
            <a:r>
              <a:rPr lang="es-CL" dirty="0" err="1"/>
              <a:t>examples</a:t>
            </a:r>
            <a:r>
              <a:rPr lang="es-CL" dirty="0"/>
              <a:t>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6FC645-17DF-44AB-B9D6-C883A9E79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3862222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230</TotalTime>
  <Words>243</Words>
  <Application>Microsoft Office PowerPoint</Application>
  <PresentationFormat>Panorámica</PresentationFormat>
  <Paragraphs>26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Estela de condensación</vt:lpstr>
      <vt:lpstr>Last year review 3</vt:lpstr>
      <vt:lpstr>Personal information</vt:lpstr>
      <vt:lpstr>Presentación de PowerPoint</vt:lpstr>
      <vt:lpstr>activity</vt:lpstr>
      <vt:lpstr>activity</vt:lpstr>
      <vt:lpstr>Presentación de PowerPoint</vt:lpstr>
      <vt:lpstr>homework</vt:lpstr>
      <vt:lpstr>Presentación de PowerPoint</vt:lpstr>
      <vt:lpstr>Let’s do some examples:</vt:lpstr>
      <vt:lpstr>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Last year review</dc:title>
  <dc:creator>56962287618</dc:creator>
  <cp:lastModifiedBy>María Eugenia Lucero Martínez</cp:lastModifiedBy>
  <cp:revision>16</cp:revision>
  <dcterms:created xsi:type="dcterms:W3CDTF">2021-03-08T02:30:26Z</dcterms:created>
  <dcterms:modified xsi:type="dcterms:W3CDTF">2021-03-30T12:30:39Z</dcterms:modified>
</cp:coreProperties>
</file>