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7" r:id="rId5"/>
    <p:sldId id="259" r:id="rId6"/>
    <p:sldId id="272" r:id="rId7"/>
    <p:sldId id="262" r:id="rId8"/>
    <p:sldId id="271" r:id="rId9"/>
    <p:sldId id="266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151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223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1728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8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209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5572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7333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2438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976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869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925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41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838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244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233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852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654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115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2i4CbCINjW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School_rooms_and_places/School_places_fe21401f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Verb_to_be/Personal_pronouns_and_BE_du1736u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Vocabulary/Numbers_1_to_20_-_3_zx784288b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Prepositions_of_place/Prepositions_of_place_-_listening_exercise_sf7167c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EADB4-BE0F-438C-A5C0-C2A118EED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/>
              <a:t>Last</a:t>
            </a:r>
            <a:r>
              <a:rPr lang="es-CL" dirty="0"/>
              <a:t> </a:t>
            </a:r>
            <a:r>
              <a:rPr lang="es-CL" dirty="0" err="1"/>
              <a:t>year</a:t>
            </a:r>
            <a:r>
              <a:rPr lang="es-CL" dirty="0"/>
              <a:t> </a:t>
            </a:r>
            <a:r>
              <a:rPr lang="es-CL" dirty="0" err="1"/>
              <a:t>review</a:t>
            </a:r>
            <a:r>
              <a:rPr lang="es-CL" dirty="0"/>
              <a:t> 4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2F68D3-9128-4AAA-8905-55F809E169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3° básico</a:t>
            </a:r>
          </a:p>
        </p:txBody>
      </p:sp>
    </p:spTree>
    <p:extLst>
      <p:ext uri="{BB962C8B-B14F-4D97-AF65-F5344CB8AC3E}">
        <p14:creationId xmlns:p14="http://schemas.microsoft.com/office/powerpoint/2010/main" val="325134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45C02-9704-43A4-8648-105AF12C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50" y="146686"/>
            <a:ext cx="8610600" cy="662940"/>
          </a:xfrm>
        </p:spPr>
        <p:txBody>
          <a:bodyPr/>
          <a:lstStyle/>
          <a:p>
            <a:r>
              <a:rPr lang="es-CL" dirty="0" err="1"/>
              <a:t>Watch</a:t>
            </a:r>
            <a:r>
              <a:rPr lang="es-CL" dirty="0"/>
              <a:t> </a:t>
            </a:r>
            <a:r>
              <a:rPr lang="es-CL" dirty="0" err="1"/>
              <a:t>this</a:t>
            </a:r>
            <a:r>
              <a:rPr lang="es-CL" dirty="0"/>
              <a:t> video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01B898-666E-4799-B584-075CF147C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09626"/>
            <a:ext cx="7581900" cy="662940"/>
          </a:xfrm>
        </p:spPr>
        <p:txBody>
          <a:bodyPr/>
          <a:lstStyle/>
          <a:p>
            <a:r>
              <a:rPr lang="es-CL" dirty="0">
                <a:hlinkClick r:id="rId2"/>
              </a:rPr>
              <a:t>https://www.youtube.com/watch?v=2i4CbCINjWA</a:t>
            </a:r>
            <a:endParaRPr lang="es-CL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0A5AA9-DB70-4E05-8209-A0CEDA11B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1" y="1228725"/>
            <a:ext cx="5676900" cy="54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3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B5D8E-A355-44BB-A60C-3C1C22207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11FCBF-1C6A-49FA-B570-44E5F3D8D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https://www.liveworksheets.com/worksheets/en/English_as_a_Second_Language_(ESL)/School_rooms_and_places/School_places_fe21401fu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12616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8C20C-DE22-4F1D-B145-03E03313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F80FAE-A223-44B9-BC8C-620768D7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 ___</a:t>
            </a:r>
            <a:r>
              <a:rPr lang="en-US" sz="24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Héctor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___________.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last name is _</a:t>
            </a:r>
            <a:r>
              <a:rPr lang="en-US" sz="24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González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______.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___</a:t>
            </a:r>
            <a:r>
              <a:rPr lang="en-US" sz="24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 years old.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live in ___</a:t>
            </a:r>
            <a:r>
              <a:rPr lang="en-US" sz="24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Rancagua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 city.	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574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B3333-0763-4A3B-A1E0-53072421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Personal </a:t>
            </a:r>
            <a:r>
              <a:rPr lang="es-CL" dirty="0" err="1"/>
              <a:t>pronouns</a:t>
            </a:r>
            <a:endParaRPr lang="es-CL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C3A7B2D-43DC-47F6-93ED-D5838358978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7" y="1327150"/>
            <a:ext cx="4582928" cy="5349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C0F85010-003D-4285-AF2D-86D698DB6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100" y="2057401"/>
            <a:ext cx="3476625" cy="3416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HE: el/ Carlos (sustantivo propio)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ella / Ignacia (sustantivo propio)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We: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Nosotros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Tony Stark and I 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You: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Peter Parker and you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They: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Mike, Dustin, Eleven, and Lucas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F16C06-4798-472C-AD9F-6B6F539666BA}"/>
              </a:ext>
            </a:extLst>
          </p:cNvPr>
          <p:cNvSpPr txBox="1"/>
          <p:nvPr/>
        </p:nvSpPr>
        <p:spPr>
          <a:xfrm>
            <a:off x="7963270" y="1819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3DD5E9-8AAF-403F-B396-DD6A3222CD9C}"/>
              </a:ext>
            </a:extLst>
          </p:cNvPr>
          <p:cNvSpPr txBox="1"/>
          <p:nvPr/>
        </p:nvSpPr>
        <p:spPr>
          <a:xfrm>
            <a:off x="5388746" y="2121763"/>
            <a:ext cx="2759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I: yo</a:t>
            </a:r>
          </a:p>
          <a:p>
            <a:endParaRPr lang="es-CL" dirty="0"/>
          </a:p>
          <a:p>
            <a:r>
              <a:rPr lang="es-CL" dirty="0" err="1"/>
              <a:t>You</a:t>
            </a:r>
            <a:r>
              <a:rPr lang="es-CL" dirty="0"/>
              <a:t>: tu/ ustedes</a:t>
            </a:r>
          </a:p>
          <a:p>
            <a:endParaRPr lang="es-CL" dirty="0"/>
          </a:p>
          <a:p>
            <a:r>
              <a:rPr lang="es-CL" dirty="0"/>
              <a:t>He: el</a:t>
            </a:r>
          </a:p>
          <a:p>
            <a:endParaRPr lang="es-CL" dirty="0"/>
          </a:p>
          <a:p>
            <a:r>
              <a:rPr lang="es-CL" dirty="0" err="1"/>
              <a:t>She</a:t>
            </a:r>
            <a:r>
              <a:rPr lang="es-CL" dirty="0"/>
              <a:t>: ella</a:t>
            </a:r>
          </a:p>
          <a:p>
            <a:endParaRPr lang="es-CL" dirty="0"/>
          </a:p>
          <a:p>
            <a:r>
              <a:rPr lang="es-CL" dirty="0" err="1"/>
              <a:t>It</a:t>
            </a:r>
            <a:r>
              <a:rPr lang="es-CL" dirty="0"/>
              <a:t>: animal/ cosa</a:t>
            </a:r>
          </a:p>
          <a:p>
            <a:endParaRPr lang="es-CL" dirty="0"/>
          </a:p>
          <a:p>
            <a:r>
              <a:rPr lang="es-CL" dirty="0" err="1"/>
              <a:t>We</a:t>
            </a:r>
            <a:r>
              <a:rPr lang="es-CL" dirty="0"/>
              <a:t> : nosotros/ nosotras</a:t>
            </a:r>
          </a:p>
          <a:p>
            <a:endParaRPr lang="es-CL" dirty="0"/>
          </a:p>
          <a:p>
            <a:r>
              <a:rPr lang="es-CL" dirty="0" err="1"/>
              <a:t>They</a:t>
            </a:r>
            <a:r>
              <a:rPr lang="es-CL" dirty="0"/>
              <a:t>: ellos/ellas</a:t>
            </a:r>
          </a:p>
        </p:txBody>
      </p:sp>
    </p:spTree>
    <p:extLst>
      <p:ext uri="{BB962C8B-B14F-4D97-AF65-F5344CB8AC3E}">
        <p14:creationId xmlns:p14="http://schemas.microsoft.com/office/powerpoint/2010/main" val="390926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9A174-FE88-4E3F-B2F6-4D44FEBCA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r>
              <a:rPr lang="es-CL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EA24C3-54A4-4D07-8DA7-BC76D4DBD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https://www.liveworksheets.com/worksheets/en/English_as_a_Second_Language_(ESL)/Verb_to_be/Personal_pronouns_and_BE_du1736ue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7024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AA6A8-451F-4EC8-BA32-FFCAE2C2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4" name="Picture 2" descr="Pin en Scuole">
            <a:extLst>
              <a:ext uri="{FF2B5EF4-FFF2-40B4-BE49-F238E27FC236}">
                <a16:creationId xmlns:a16="http://schemas.microsoft.com/office/drawing/2014/main" id="{99CDDCB8-F404-4DCF-A841-FC93C7F9F5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57" y="-209930"/>
            <a:ext cx="4981575" cy="727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BF6B95F-3ECE-4775-9BE8-EFA2FEC52DFB}"/>
              </a:ext>
            </a:extLst>
          </p:cNvPr>
          <p:cNvSpPr txBox="1"/>
          <p:nvPr/>
        </p:nvSpPr>
        <p:spPr>
          <a:xfrm>
            <a:off x="115410" y="399495"/>
            <a:ext cx="290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Objective</a:t>
            </a:r>
            <a:r>
              <a:rPr lang="es-CL" dirty="0"/>
              <a:t>: </a:t>
            </a:r>
            <a:r>
              <a:rPr lang="es-CL" dirty="0" err="1"/>
              <a:t>say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numbers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999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9B6E8-7D2F-4F87-9871-AD971FBF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7F8D9C-7423-49E8-A19A-ED6920078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https://www.liveworksheets.com/worksheets/en/English_as_a_Second_Language_(ESL)/Vocabulary/Numbers_1_to_20_-_3_zx784288bg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770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00D5-7EDD-470D-96C3-B49E139F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96849"/>
            <a:ext cx="8610600" cy="1293028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err="1"/>
              <a:t>prepositions</a:t>
            </a:r>
            <a:endParaRPr lang="es-CL" dirty="0"/>
          </a:p>
        </p:txBody>
      </p:sp>
      <p:pic>
        <p:nvPicPr>
          <p:cNvPr id="11266" name="Picture 2" descr="Prepositions – Unit 1 | ThE BiLiNGuaL CoRNeR">
            <a:extLst>
              <a:ext uri="{FF2B5EF4-FFF2-40B4-BE49-F238E27FC236}">
                <a16:creationId xmlns:a16="http://schemas.microsoft.com/office/drawing/2014/main" id="{108DF77C-9A52-4811-AFE1-36E77C230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" y="1489877"/>
            <a:ext cx="51133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2B91DD4-27B4-4F8C-B900-2D3333919D15}"/>
              </a:ext>
            </a:extLst>
          </p:cNvPr>
          <p:cNvSpPr txBox="1"/>
          <p:nvPr/>
        </p:nvSpPr>
        <p:spPr>
          <a:xfrm>
            <a:off x="5452269" y="1628743"/>
            <a:ext cx="564481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Complete </a:t>
            </a:r>
            <a:r>
              <a:rPr lang="es-CL" sz="2800" dirty="0" err="1"/>
              <a:t>sentences</a:t>
            </a:r>
            <a:r>
              <a:rPr lang="es-CL" sz="2800" dirty="0"/>
              <a:t>.</a:t>
            </a:r>
          </a:p>
          <a:p>
            <a:r>
              <a:rPr lang="es-CL" sz="2800" dirty="0"/>
              <a:t>1. </a:t>
            </a:r>
            <a:r>
              <a:rPr lang="es-CL" sz="2800" dirty="0" err="1"/>
              <a:t>The</a:t>
            </a:r>
            <a:r>
              <a:rPr lang="es-CL" sz="2800" dirty="0"/>
              <a:t> </a:t>
            </a:r>
            <a:r>
              <a:rPr lang="es-CL" sz="2800" dirty="0" err="1"/>
              <a:t>fish</a:t>
            </a:r>
            <a:r>
              <a:rPr lang="es-CL" sz="2800" dirty="0"/>
              <a:t> </a:t>
            </a:r>
            <a:r>
              <a:rPr lang="es-CL" sz="2800" dirty="0" err="1"/>
              <a:t>is</a:t>
            </a:r>
            <a:r>
              <a:rPr lang="es-CL" sz="2800" dirty="0"/>
              <a:t> in </a:t>
            </a:r>
            <a:r>
              <a:rPr lang="es-CL" sz="2800" dirty="0" err="1"/>
              <a:t>the</a:t>
            </a:r>
            <a:r>
              <a:rPr lang="es-CL" sz="2800" dirty="0"/>
              <a:t> box</a:t>
            </a:r>
          </a:p>
          <a:p>
            <a:r>
              <a:rPr lang="es-CL" sz="2800" dirty="0"/>
              <a:t>2. </a:t>
            </a:r>
            <a:r>
              <a:rPr lang="es-CL" sz="2800" dirty="0" err="1"/>
              <a:t>The</a:t>
            </a:r>
            <a:r>
              <a:rPr lang="es-CL" sz="2800" dirty="0"/>
              <a:t> </a:t>
            </a:r>
            <a:r>
              <a:rPr lang="es-CL" sz="2800" dirty="0" err="1"/>
              <a:t>fish</a:t>
            </a:r>
            <a:r>
              <a:rPr lang="es-CL" sz="2800" dirty="0"/>
              <a:t> </a:t>
            </a:r>
            <a:r>
              <a:rPr lang="es-CL" sz="2800" dirty="0" err="1"/>
              <a:t>is</a:t>
            </a:r>
            <a:r>
              <a:rPr lang="es-CL" sz="2800" dirty="0"/>
              <a:t> </a:t>
            </a:r>
            <a:r>
              <a:rPr lang="es-CL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s-CL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CL" sz="2800" dirty="0"/>
              <a:t>_ </a:t>
            </a:r>
            <a:r>
              <a:rPr lang="es-CL" sz="2800" dirty="0" err="1"/>
              <a:t>the</a:t>
            </a:r>
            <a:r>
              <a:rPr lang="es-CL" sz="2800" dirty="0"/>
              <a:t> box.</a:t>
            </a:r>
          </a:p>
          <a:p>
            <a:r>
              <a:rPr lang="es-CL" sz="2800" dirty="0"/>
              <a:t>3. </a:t>
            </a:r>
            <a:r>
              <a:rPr lang="es-CL" sz="2800" dirty="0" err="1"/>
              <a:t>The</a:t>
            </a:r>
            <a:r>
              <a:rPr lang="es-CL" sz="2800" dirty="0"/>
              <a:t> </a:t>
            </a:r>
            <a:r>
              <a:rPr lang="es-CL" sz="2800" dirty="0" err="1"/>
              <a:t>fish</a:t>
            </a:r>
            <a:r>
              <a:rPr lang="es-CL" sz="2800" dirty="0"/>
              <a:t> </a:t>
            </a:r>
            <a:r>
              <a:rPr lang="es-CL" sz="2800" dirty="0" err="1"/>
              <a:t>is</a:t>
            </a:r>
            <a:r>
              <a:rPr lang="es-CL" sz="2800" dirty="0"/>
              <a:t> </a:t>
            </a:r>
            <a:r>
              <a:rPr lang="es-CL" sz="2800" u="sng" dirty="0"/>
              <a:t>_</a:t>
            </a:r>
            <a:r>
              <a:rPr lang="es-CL" sz="2800" u="sng" dirty="0" err="1"/>
              <a:t>under</a:t>
            </a:r>
            <a:r>
              <a:rPr lang="es-CL" sz="2800" u="sng" dirty="0"/>
              <a:t> </a:t>
            </a:r>
            <a:r>
              <a:rPr lang="es-CL" sz="2800" u="sng" dirty="0" err="1"/>
              <a:t>the</a:t>
            </a:r>
            <a:r>
              <a:rPr lang="es-CL" sz="2800" u="sng" dirty="0"/>
              <a:t> box_.</a:t>
            </a:r>
          </a:p>
          <a:p>
            <a:r>
              <a:rPr lang="es-CL" sz="2800" dirty="0"/>
              <a:t>4 </a:t>
            </a:r>
            <a:r>
              <a:rPr lang="es-CL" sz="2800" dirty="0" err="1"/>
              <a:t>the</a:t>
            </a:r>
            <a:r>
              <a:rPr lang="es-CL" sz="2800" dirty="0"/>
              <a:t> </a:t>
            </a:r>
            <a:r>
              <a:rPr lang="es-CL" sz="2800" dirty="0" err="1"/>
              <a:t>fish_</a:t>
            </a:r>
            <a:r>
              <a:rPr lang="es-CL" sz="2800" u="sng" dirty="0" err="1"/>
              <a:t>is</a:t>
            </a:r>
            <a:r>
              <a:rPr lang="es-CL" sz="2800" u="sng" dirty="0"/>
              <a:t> </a:t>
            </a:r>
            <a:r>
              <a:rPr lang="es-CL" sz="2800" u="sng" dirty="0" err="1"/>
              <a:t>behind</a:t>
            </a:r>
            <a:r>
              <a:rPr lang="es-CL" sz="2800" u="sng" dirty="0"/>
              <a:t> </a:t>
            </a:r>
            <a:r>
              <a:rPr lang="es-CL" sz="2800" u="sng" dirty="0" err="1"/>
              <a:t>the</a:t>
            </a:r>
            <a:r>
              <a:rPr lang="es-CL" sz="2800" u="sng" dirty="0"/>
              <a:t> box</a:t>
            </a:r>
            <a:r>
              <a:rPr lang="es-CL" sz="2800" dirty="0"/>
              <a:t>_.</a:t>
            </a:r>
          </a:p>
          <a:p>
            <a:r>
              <a:rPr lang="es-CL" sz="2800" dirty="0"/>
              <a:t>5. </a:t>
            </a:r>
            <a:r>
              <a:rPr lang="es-CL" sz="2800" dirty="0" err="1"/>
              <a:t>The</a:t>
            </a:r>
            <a:r>
              <a:rPr lang="es-CL" sz="2800" dirty="0"/>
              <a:t> </a:t>
            </a:r>
            <a:r>
              <a:rPr lang="es-CL" sz="2800" dirty="0" err="1"/>
              <a:t>fish</a:t>
            </a:r>
            <a:r>
              <a:rPr lang="es-CL" sz="2800" dirty="0"/>
              <a:t> </a:t>
            </a:r>
            <a:r>
              <a:rPr lang="es-CL" sz="2800" u="sng" dirty="0" err="1"/>
              <a:t>is</a:t>
            </a:r>
            <a:r>
              <a:rPr lang="es-CL" sz="2800" u="sng" dirty="0"/>
              <a:t> </a:t>
            </a:r>
            <a:r>
              <a:rPr lang="es-CL" sz="2800" u="sng" dirty="0" err="1"/>
              <a:t>next</a:t>
            </a:r>
            <a:r>
              <a:rPr lang="es-CL" sz="2800" u="sng" dirty="0"/>
              <a:t> </a:t>
            </a:r>
            <a:r>
              <a:rPr lang="es-CL" sz="2800" u="sng" dirty="0" err="1"/>
              <a:t>to</a:t>
            </a:r>
            <a:r>
              <a:rPr lang="es-CL" sz="2800" u="sng" dirty="0"/>
              <a:t> </a:t>
            </a:r>
            <a:r>
              <a:rPr lang="es-CL" sz="2800" u="sng" dirty="0" err="1"/>
              <a:t>the</a:t>
            </a:r>
            <a:r>
              <a:rPr lang="es-CL" sz="2800" u="sng" dirty="0"/>
              <a:t> box</a:t>
            </a:r>
            <a:r>
              <a:rPr lang="es-CL" sz="2800" dirty="0"/>
              <a:t>_.</a:t>
            </a:r>
          </a:p>
          <a:p>
            <a:r>
              <a:rPr lang="es-CL" sz="2800" dirty="0"/>
              <a:t>6. </a:t>
            </a:r>
            <a:r>
              <a:rPr lang="es-CL" sz="2800" dirty="0" err="1"/>
              <a:t>The</a:t>
            </a:r>
            <a:r>
              <a:rPr lang="es-CL" sz="2800" dirty="0"/>
              <a:t> </a:t>
            </a:r>
            <a:r>
              <a:rPr lang="es-CL" sz="2800" dirty="0" err="1"/>
              <a:t>fish</a:t>
            </a:r>
            <a:r>
              <a:rPr lang="es-CL" sz="2800" u="sng" dirty="0" err="1"/>
              <a:t>_is</a:t>
            </a:r>
            <a:r>
              <a:rPr lang="es-CL" sz="2800" u="sng" dirty="0"/>
              <a:t> in </a:t>
            </a:r>
            <a:r>
              <a:rPr lang="es-CL" sz="2800" u="sng" dirty="0" err="1"/>
              <a:t>front</a:t>
            </a:r>
            <a:r>
              <a:rPr lang="es-CL" sz="2800" u="sng" dirty="0"/>
              <a:t> </a:t>
            </a:r>
            <a:r>
              <a:rPr lang="es-CL" sz="2800" u="sng" dirty="0" err="1"/>
              <a:t>of</a:t>
            </a:r>
            <a:r>
              <a:rPr lang="es-CL" sz="2800" u="sng" dirty="0"/>
              <a:t> </a:t>
            </a:r>
            <a:r>
              <a:rPr lang="es-CL" sz="2800" u="sng" dirty="0" err="1"/>
              <a:t>the</a:t>
            </a:r>
            <a:r>
              <a:rPr lang="es-CL" sz="2800" u="sng" dirty="0"/>
              <a:t> box_.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310B4-B3A2-47D4-8AFF-2B07729E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A7B7-1CD4-4A1D-AB40-B12A40BE5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https://www.liveworksheets.com/worksheets/en/English_as_a_Second_Language_(ESL)/Prepositions_of_place/Prepositions_of_place_-_listening_exercise_sf7167cf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1918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AA518-274C-4C8C-A616-CF8C522B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err="1"/>
              <a:t>Days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week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A3CEC5-430D-4C6A-B00A-F34E96C3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CL" sz="3200" dirty="0" err="1"/>
              <a:t>Monday</a:t>
            </a:r>
            <a:r>
              <a:rPr lang="es-CL" sz="3200" dirty="0"/>
              <a:t> </a:t>
            </a:r>
          </a:p>
          <a:p>
            <a:pPr algn="ctr"/>
            <a:r>
              <a:rPr lang="es-CL" sz="3200" dirty="0" err="1"/>
              <a:t>Tuesday</a:t>
            </a:r>
            <a:endParaRPr lang="es-CL" sz="3200" dirty="0"/>
          </a:p>
          <a:p>
            <a:pPr algn="ctr"/>
            <a:r>
              <a:rPr lang="es-CL" sz="3200" dirty="0" err="1"/>
              <a:t>Wednesday</a:t>
            </a:r>
            <a:endParaRPr lang="es-CL" sz="3200" dirty="0"/>
          </a:p>
          <a:p>
            <a:pPr algn="ctr"/>
            <a:r>
              <a:rPr lang="es-CL" sz="3200" dirty="0" err="1"/>
              <a:t>Thursday</a:t>
            </a:r>
            <a:endParaRPr lang="es-CL" sz="3200" dirty="0"/>
          </a:p>
          <a:p>
            <a:pPr algn="ctr"/>
            <a:r>
              <a:rPr lang="es-CL" sz="3200" dirty="0"/>
              <a:t>Friday</a:t>
            </a:r>
          </a:p>
          <a:p>
            <a:pPr algn="ctr"/>
            <a:r>
              <a:rPr lang="es-CL" sz="3200" dirty="0" err="1"/>
              <a:t>Saturday</a:t>
            </a:r>
            <a:endParaRPr lang="es-CL" sz="3200" dirty="0"/>
          </a:p>
          <a:p>
            <a:pPr algn="ctr"/>
            <a:r>
              <a:rPr lang="es-CL" sz="3200" dirty="0" err="1"/>
              <a:t>Sunday</a:t>
            </a:r>
            <a:endParaRPr lang="es-CL" sz="3200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AFE7AB-77D2-485B-BCC5-7138ACC453F0}"/>
              </a:ext>
            </a:extLst>
          </p:cNvPr>
          <p:cNvSpPr txBox="1"/>
          <p:nvPr/>
        </p:nvSpPr>
        <p:spPr>
          <a:xfrm>
            <a:off x="177553" y="443883"/>
            <a:ext cx="4172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/>
              <a:t>Objective</a:t>
            </a:r>
            <a:r>
              <a:rPr lang="es-CL" sz="3200" dirty="0"/>
              <a:t>: </a:t>
            </a:r>
            <a:r>
              <a:rPr lang="es-CL" sz="3200" dirty="0" err="1"/>
              <a:t>saying</a:t>
            </a:r>
            <a:r>
              <a:rPr lang="es-CL" sz="3200" dirty="0"/>
              <a:t>  </a:t>
            </a:r>
            <a:r>
              <a:rPr lang="es-CL" sz="3200" dirty="0" err="1"/>
              <a:t>the</a:t>
            </a:r>
            <a:r>
              <a:rPr lang="es-CL" sz="3200" dirty="0"/>
              <a:t> </a:t>
            </a:r>
            <a:r>
              <a:rPr lang="es-CL" sz="3200" dirty="0" err="1"/>
              <a:t>days</a:t>
            </a:r>
            <a:r>
              <a:rPr lang="es-CL" sz="3200" dirty="0"/>
              <a:t> </a:t>
            </a:r>
            <a:r>
              <a:rPr lang="es-CL" sz="3200" dirty="0" err="1"/>
              <a:t>of</a:t>
            </a:r>
            <a:r>
              <a:rPr lang="es-CL" sz="3200" dirty="0"/>
              <a:t> </a:t>
            </a:r>
            <a:r>
              <a:rPr lang="es-CL" sz="3200" dirty="0" err="1"/>
              <a:t>the</a:t>
            </a:r>
            <a:r>
              <a:rPr lang="es-CL" sz="3200" dirty="0"/>
              <a:t> </a:t>
            </a:r>
            <a:r>
              <a:rPr lang="es-CL" sz="3200" dirty="0" err="1"/>
              <a:t>week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325021022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357</TotalTime>
  <Words>381</Words>
  <Application>Microsoft Office PowerPoint</Application>
  <PresentationFormat>Panorámica</PresentationFormat>
  <Paragraphs>55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Estela de condensación</vt:lpstr>
      <vt:lpstr>Last year review 4 </vt:lpstr>
      <vt:lpstr>Personal information</vt:lpstr>
      <vt:lpstr>Personal pronouns</vt:lpstr>
      <vt:lpstr>Activity </vt:lpstr>
      <vt:lpstr> </vt:lpstr>
      <vt:lpstr>activity</vt:lpstr>
      <vt:lpstr>prepositions</vt:lpstr>
      <vt:lpstr>Activity </vt:lpstr>
      <vt:lpstr>Days of the week</vt:lpstr>
      <vt:lpstr>Watch this video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year review</dc:title>
  <dc:creator>56962287618</dc:creator>
  <cp:lastModifiedBy>María Eugenia Lucero Martínez</cp:lastModifiedBy>
  <cp:revision>26</cp:revision>
  <dcterms:created xsi:type="dcterms:W3CDTF">2021-03-08T02:03:00Z</dcterms:created>
  <dcterms:modified xsi:type="dcterms:W3CDTF">2021-03-30T12:54:26Z</dcterms:modified>
</cp:coreProperties>
</file>