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2" r:id="rId4"/>
    <p:sldId id="269" r:id="rId5"/>
    <p:sldId id="266" r:id="rId6"/>
    <p:sldId id="257" r:id="rId7"/>
    <p:sldId id="267" r:id="rId8"/>
    <p:sldId id="271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7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420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60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57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717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26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0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0157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209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7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94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73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6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7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36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26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9-4zCiQng" TargetMode="External"/><Relationship Id="rId2" Type="http://schemas.openxmlformats.org/officeDocument/2006/relationships/hyperlink" Target="https://www.youtube.com/watch?v=ibTiIaI6K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Prepositions_of_place/Prepositions_of_place_-_listening_exercise_sf7167c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Modal_verbs/Can_or_Can't_hk6230x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WoKhJ7hO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Classroom_language/Classroom_Instructions_ay2825h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0168-BA7F-4AC2-B806-A9D999C22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/>
              <a:t> 4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CE2CDE-7687-4CF3-9F80-6964E3BBC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4° básico </a:t>
            </a:r>
          </a:p>
        </p:txBody>
      </p:sp>
    </p:spTree>
    <p:extLst>
      <p:ext uri="{BB962C8B-B14F-4D97-AF65-F5344CB8AC3E}">
        <p14:creationId xmlns:p14="http://schemas.microsoft.com/office/powerpoint/2010/main" val="5290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88967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85ECA6-0563-4391-91DA-457DF68885F4}"/>
              </a:ext>
            </a:extLst>
          </p:cNvPr>
          <p:cNvSpPr txBox="1"/>
          <p:nvPr/>
        </p:nvSpPr>
        <p:spPr>
          <a:xfrm>
            <a:off x="8123068" y="4500979"/>
            <a:ext cx="14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yes, I 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155E67-D980-4F0D-B488-D65265B1C55C}"/>
              </a:ext>
            </a:extLst>
          </p:cNvPr>
          <p:cNvSpPr txBox="1"/>
          <p:nvPr/>
        </p:nvSpPr>
        <p:spPr>
          <a:xfrm>
            <a:off x="1384917" y="5974672"/>
            <a:ext cx="624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Language / maths / English/ P. E. / </a:t>
            </a:r>
          </a:p>
          <a:p>
            <a:r>
              <a:rPr lang="es-CL"/>
              <a:t>Music / Arts / History / Science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7A3EA5-3DE0-4B92-B210-F9C1BE2FF308}"/>
              </a:ext>
            </a:extLst>
          </p:cNvPr>
          <p:cNvSpPr txBox="1"/>
          <p:nvPr/>
        </p:nvSpPr>
        <p:spPr>
          <a:xfrm>
            <a:off x="9010835" y="5335480"/>
            <a:ext cx="20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No, I </a:t>
            </a:r>
            <a:r>
              <a:rPr lang="es-CL" dirty="0" err="1"/>
              <a:t>haven’t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0D5-7EDD-470D-96C3-B49E139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6849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/>
              <a:t>Let’s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 videos</a:t>
            </a:r>
            <a:endParaRPr lang="es-CL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7D3BC8F-8F39-487F-B480-8FACBAEB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5089"/>
            <a:ext cx="7521575" cy="3578225"/>
          </a:xfrm>
        </p:spPr>
        <p:txBody>
          <a:bodyPr/>
          <a:lstStyle/>
          <a:p>
            <a:pPr eaLnBrk="1" hangingPunct="1"/>
            <a:r>
              <a:rPr lang="es-CL" altLang="es-CL" dirty="0">
                <a:hlinkClick r:id="rId2"/>
              </a:rPr>
              <a:t>https://www.youtube.com/watch?v=ibTiIaI6KsE</a:t>
            </a:r>
            <a:endParaRPr lang="es-CL" altLang="es-CL" dirty="0"/>
          </a:p>
          <a:p>
            <a:pPr eaLnBrk="1" hangingPunct="1"/>
            <a:r>
              <a:rPr lang="es-CL" altLang="es-CL" dirty="0">
                <a:hlinkClick r:id="rId3"/>
              </a:rPr>
              <a:t>https://www.youtube.com/watch?v=fm9-4zCiQng</a:t>
            </a:r>
            <a:endParaRPr lang="es-CL" altLang="es-CL" dirty="0"/>
          </a:p>
          <a:p>
            <a:pPr eaLnBrk="1" hangingPunct="1"/>
            <a:endParaRPr lang="es-CL" altLang="es-CL" dirty="0"/>
          </a:p>
        </p:txBody>
      </p:sp>
      <p:pic>
        <p:nvPicPr>
          <p:cNvPr id="11266" name="Picture 2" descr="Prepositions – Unit 1 | ThE BiLiNGuaL CoRNeR">
            <a:extLst>
              <a:ext uri="{FF2B5EF4-FFF2-40B4-BE49-F238E27FC236}">
                <a16:creationId xmlns:a16="http://schemas.microsoft.com/office/drawing/2014/main" id="{108DF77C-9A52-4811-AFE1-36E77C2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163764"/>
            <a:ext cx="51133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D7467-3E52-434E-9A2D-3D6A36BE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7BAC9E-17E2-4CE8-B56B-98955CD3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https://www.liveworksheets.com/worksheets/en/English_as_a_Second_Language_(ESL)/Prepositions_of_place/Prepositions_of_place_-_listening_exercise_sf7167cf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028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A518-274C-4C8C-A616-CF8C522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Days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CEC5-430D-4C6A-B00A-F34E96C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Monday</a:t>
            </a:r>
            <a:r>
              <a:rPr lang="es-CL" dirty="0"/>
              <a:t> </a:t>
            </a:r>
          </a:p>
          <a:p>
            <a:r>
              <a:rPr lang="es-CL" dirty="0" err="1"/>
              <a:t>Tuesday</a:t>
            </a:r>
            <a:endParaRPr lang="es-CL" dirty="0"/>
          </a:p>
          <a:p>
            <a:r>
              <a:rPr lang="es-CL" dirty="0" err="1"/>
              <a:t>Wednesday</a:t>
            </a:r>
            <a:endParaRPr lang="es-CL" dirty="0"/>
          </a:p>
          <a:p>
            <a:r>
              <a:rPr lang="es-CL" dirty="0" err="1"/>
              <a:t>Thursday</a:t>
            </a:r>
            <a:endParaRPr lang="es-CL" dirty="0"/>
          </a:p>
          <a:p>
            <a:r>
              <a:rPr lang="es-CL" dirty="0"/>
              <a:t>Friday</a:t>
            </a:r>
          </a:p>
          <a:p>
            <a:r>
              <a:rPr lang="es-CL" dirty="0" err="1"/>
              <a:t>Saturday</a:t>
            </a:r>
            <a:endParaRPr lang="es-CL" dirty="0"/>
          </a:p>
          <a:p>
            <a:r>
              <a:rPr lang="es-CL" dirty="0" err="1"/>
              <a:t>Sunday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02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4A25C-5E7B-4CDA-A8DC-8B320418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 descr="Ejercicio de Grammar lesson can-can-t">
            <a:extLst>
              <a:ext uri="{FF2B5EF4-FFF2-40B4-BE49-F238E27FC236}">
                <a16:creationId xmlns:a16="http://schemas.microsoft.com/office/drawing/2014/main" id="{11515F28-F5E0-4EB6-8F95-9037CDFCA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77" y="-344348"/>
            <a:ext cx="5053928" cy="67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AF5009-EB69-4E8F-9998-581DAEA06EB3}"/>
              </a:ext>
            </a:extLst>
          </p:cNvPr>
          <p:cNvSpPr txBox="1"/>
          <p:nvPr/>
        </p:nvSpPr>
        <p:spPr>
          <a:xfrm>
            <a:off x="310718" y="337351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OBJECTIVE: TALKING ABOUT  ABILITIES.</a:t>
            </a:r>
          </a:p>
        </p:txBody>
      </p:sp>
    </p:spTree>
    <p:extLst>
      <p:ext uri="{BB962C8B-B14F-4D97-AF65-F5344CB8AC3E}">
        <p14:creationId xmlns:p14="http://schemas.microsoft.com/office/powerpoint/2010/main" val="68279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F088C-84C5-49E3-8E63-85D2C9D5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homework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29223-2FE5-463F-909B-D37BFE15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https://www.liveworksheets.com/worksheets/en/English_as_a_Second_Language_(ESL)/Modal_verbs/Can_or_Can't_hk6230xe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394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17C8F-BBB9-4A79-8A06-439BE8F5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Classroom</a:t>
            </a:r>
            <a:r>
              <a:rPr lang="es-CL" dirty="0"/>
              <a:t> </a:t>
            </a:r>
            <a:r>
              <a:rPr lang="es-CL" dirty="0" err="1"/>
              <a:t>instructions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5DC286-70DE-4E42-A41A-F4C86B275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https://www.youtube.com/watch?v=oYWoKhJ7hOQ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346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588FB-D26F-4C95-9384-65CB136C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291D1-157B-417B-B023-A6AD87B48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https://www.liveworksheets.com/worksheets/en/English_as_a_Second_Language_(ESL)/Classroom_language/Classroom_Instructions_ay2825hm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644752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201</TotalTime>
  <Words>209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Estela de condensación</vt:lpstr>
      <vt:lpstr>Last year review 4</vt:lpstr>
      <vt:lpstr>Personal information</vt:lpstr>
      <vt:lpstr>Let’s watch  videos</vt:lpstr>
      <vt:lpstr>activity</vt:lpstr>
      <vt:lpstr>Days of the week</vt:lpstr>
      <vt:lpstr>Presentación de PowerPoint</vt:lpstr>
      <vt:lpstr>homework</vt:lpstr>
      <vt:lpstr>Classroom instructions</vt:lpstr>
      <vt:lpstr>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14</cp:revision>
  <dcterms:created xsi:type="dcterms:W3CDTF">2021-03-08T01:26:40Z</dcterms:created>
  <dcterms:modified xsi:type="dcterms:W3CDTF">2021-03-30T12:52:10Z</dcterms:modified>
</cp:coreProperties>
</file>