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66" r:id="rId5"/>
    <p:sldId id="267" r:id="rId6"/>
    <p:sldId id="263" r:id="rId7"/>
    <p:sldId id="261" r:id="rId8"/>
    <p:sldId id="268" r:id="rId9"/>
    <p:sldId id="269" r:id="rId10"/>
    <p:sldId id="271" r:id="rId11"/>
    <p:sldId id="272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28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24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27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125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16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101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589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82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327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71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20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2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111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9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69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09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2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worksheets/en/English_as_a_Second_Language_(ESL)/Present_Simple/Present_Simple_(3rd_person_singular)_xj269731vb" TargetMode="External"/><Relationship Id="rId2" Type="http://schemas.openxmlformats.org/officeDocument/2006/relationships/hyperlink" Target="https://es.liveworksheets.com/worksheets/en/English_as_a_Second_Language_(ESL)/Verb_to_be/Verb_to_be*_am-are-is-was-were_ea118701i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worksheets/en/English_as_a_Second_Language_(ESL)/Adverbs_of_frequency/Adverbs_of_Frequency_vn5447bh" TargetMode="External"/><Relationship Id="rId2" Type="http://schemas.openxmlformats.org/officeDocument/2006/relationships/hyperlink" Target="https://es.liveworksheets.com/worksheets/en/English_as_a_Second_Language_(ESL)/Adverbs_of_frequency/Adverbs_of_frequency_vh1338648j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There_is_-_there_are/There_is_-_there_are_na601g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49BB3-5CAC-4D9B-8059-D17801E2D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year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 dirty="0"/>
              <a:t> 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E64D3B-9CB3-4696-93D2-BD11AE4F9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6°  básico</a:t>
            </a:r>
          </a:p>
        </p:txBody>
      </p:sp>
    </p:spTree>
    <p:extLst>
      <p:ext uri="{BB962C8B-B14F-4D97-AF65-F5344CB8AC3E}">
        <p14:creationId xmlns:p14="http://schemas.microsoft.com/office/powerpoint/2010/main" val="272514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23F8BC-CB6A-44F9-8582-3D6426B49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828675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405116-ACAB-4E24-BFE0-4E8595F32A8F}"/>
              </a:ext>
            </a:extLst>
          </p:cNvPr>
          <p:cNvSpPr txBox="1"/>
          <p:nvPr/>
        </p:nvSpPr>
        <p:spPr>
          <a:xfrm>
            <a:off x="142043" y="159798"/>
            <a:ext cx="3488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/>
              <a:t>Objectives</a:t>
            </a:r>
            <a:r>
              <a:rPr lang="es-CL" sz="2800" dirty="0"/>
              <a:t>: </a:t>
            </a:r>
            <a:r>
              <a:rPr lang="es-CL" sz="2800" dirty="0" err="1"/>
              <a:t>talking</a:t>
            </a:r>
            <a:r>
              <a:rPr lang="es-CL" sz="2800" dirty="0"/>
              <a:t> </a:t>
            </a:r>
            <a:r>
              <a:rPr lang="es-CL" sz="2800" dirty="0" err="1"/>
              <a:t>about</a:t>
            </a:r>
            <a:r>
              <a:rPr lang="es-CL" sz="2800" dirty="0"/>
              <a:t> </a:t>
            </a:r>
            <a:r>
              <a:rPr lang="es-CL" sz="2800" dirty="0" err="1"/>
              <a:t>daily</a:t>
            </a:r>
            <a:r>
              <a:rPr lang="es-CL" sz="2800" dirty="0"/>
              <a:t> </a:t>
            </a:r>
            <a:r>
              <a:rPr lang="es-CL" sz="2800" dirty="0" err="1"/>
              <a:t>routines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66598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CADEE6E-8C37-494C-8EE2-C158E9478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27655"/>
            <a:ext cx="7905750" cy="5935509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E1CF65-994F-44CE-828A-24AB010CF77C}"/>
              </a:ext>
            </a:extLst>
          </p:cNvPr>
          <p:cNvSpPr txBox="1"/>
          <p:nvPr/>
        </p:nvSpPr>
        <p:spPr>
          <a:xfrm>
            <a:off x="126506" y="636518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 err="1"/>
              <a:t>Objectives</a:t>
            </a:r>
            <a:r>
              <a:rPr lang="es-CL" sz="2400" dirty="0"/>
              <a:t>: </a:t>
            </a:r>
            <a:r>
              <a:rPr lang="es-CL" sz="2400" dirty="0" err="1"/>
              <a:t>talking</a:t>
            </a:r>
            <a:r>
              <a:rPr lang="es-CL" sz="2400" dirty="0"/>
              <a:t> </a:t>
            </a:r>
            <a:r>
              <a:rPr lang="es-CL" sz="2400" dirty="0" err="1"/>
              <a:t>about</a:t>
            </a:r>
            <a:r>
              <a:rPr lang="es-CL" sz="2400" dirty="0"/>
              <a:t> </a:t>
            </a:r>
            <a:r>
              <a:rPr lang="es-CL" sz="2400" dirty="0" err="1"/>
              <a:t>daily</a:t>
            </a:r>
            <a:r>
              <a:rPr lang="es-CL" sz="2400" dirty="0"/>
              <a:t> </a:t>
            </a:r>
            <a:r>
              <a:rPr lang="es-CL" sz="2400" dirty="0" err="1"/>
              <a:t>routines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7775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AA68F-9CCA-42C7-80C2-FC043F8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practice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8D7A1A-8034-49B0-AE80-8154DE93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https://es.liveworksheets.com/worksheets/en/English_as_a_Second_Language_(ESL)/Verb_to_be/Verb_to_be*_am-are-is-was-were_ea118701ic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https://es.liveworksheets.com/worksheets/en/English_as_a_Second_Language_(ESL)/Present_Simple/Present_Simple_(3rd_person_singular)_xj269731vb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342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6C0EC-F343-46AE-9ABD-7DE34FC9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766" y="52633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9E3666-C94C-4091-95D7-F71F4B81A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1" y="914400"/>
            <a:ext cx="8346749" cy="4824536"/>
          </a:xfrm>
        </p:spPr>
      </p:pic>
      <p:pic>
        <p:nvPicPr>
          <p:cNvPr id="7175" name="Picture 7" descr="What's in a name? - The Washington Post">
            <a:extLst>
              <a:ext uri="{FF2B5EF4-FFF2-40B4-BE49-F238E27FC236}">
                <a16:creationId xmlns:a16="http://schemas.microsoft.com/office/drawing/2014/main" id="{EDA29D41-121E-4FBE-ABF7-F8ECA02D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916713"/>
            <a:ext cx="1464425" cy="9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ere's How to Throw a Virtual Party and Make it a Success | Inc.com">
            <a:extLst>
              <a:ext uri="{FF2B5EF4-FFF2-40B4-BE49-F238E27FC236}">
                <a16:creationId xmlns:a16="http://schemas.microsoft.com/office/drawing/2014/main" id="{FF645998-A36E-43E5-95FC-9D2F880D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922647"/>
            <a:ext cx="710362" cy="3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Spain | Facts, Culture, History, &amp; Points of Interest | Britannica">
            <a:extLst>
              <a:ext uri="{FF2B5EF4-FFF2-40B4-BE49-F238E27FC236}">
                <a16:creationId xmlns:a16="http://schemas.microsoft.com/office/drawing/2014/main" id="{C0FDABD9-D390-4A39-B4A2-CD7CA6ED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25" y="2617625"/>
            <a:ext cx="660436" cy="4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arrival at gravity falls | I Don't Want To Be Alone Anymore human!Bill  cipher X reader">
            <a:extLst>
              <a:ext uri="{FF2B5EF4-FFF2-40B4-BE49-F238E27FC236}">
                <a16:creationId xmlns:a16="http://schemas.microsoft.com/office/drawing/2014/main" id="{C47A42D8-0E46-44A1-96D8-FD17D96F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92" y="3212977"/>
            <a:ext cx="1070882" cy="6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ow to Learn Mathematics Easily">
            <a:extLst>
              <a:ext uri="{FF2B5EF4-FFF2-40B4-BE49-F238E27FC236}">
                <a16:creationId xmlns:a16="http://schemas.microsoft.com/office/drawing/2014/main" id="{B7038755-B2E6-4108-856F-F789D425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84" y="3717032"/>
            <a:ext cx="1391816" cy="6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Do You Like Spaghetti Yogurt? - Super Simple Songs">
            <a:extLst>
              <a:ext uri="{FF2B5EF4-FFF2-40B4-BE49-F238E27FC236}">
                <a16:creationId xmlns:a16="http://schemas.microsoft.com/office/drawing/2014/main" id="{D77EA98D-1E9F-4F51-874A-B2D70DCA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66" y="4251099"/>
            <a:ext cx="924694" cy="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My Cat! - Pet Game - Choose Your Pet Cat - YouTube">
            <a:extLst>
              <a:ext uri="{FF2B5EF4-FFF2-40B4-BE49-F238E27FC236}">
                <a16:creationId xmlns:a16="http://schemas.microsoft.com/office/drawing/2014/main" id="{88DFB00B-26D3-427D-9A00-7D5E483F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40" y="5270042"/>
            <a:ext cx="1043608" cy="5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AA39D0-DC72-4144-A947-27484ACC128B}"/>
              </a:ext>
            </a:extLst>
          </p:cNvPr>
          <p:cNvSpPr txBox="1"/>
          <p:nvPr/>
        </p:nvSpPr>
        <p:spPr>
          <a:xfrm>
            <a:off x="1138561" y="584198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 err="1"/>
              <a:t>Language</a:t>
            </a:r>
            <a:r>
              <a:rPr lang="es-CL" dirty="0"/>
              <a:t> / </a:t>
            </a:r>
            <a:r>
              <a:rPr lang="es-CL" dirty="0" err="1"/>
              <a:t>maths</a:t>
            </a:r>
            <a:r>
              <a:rPr lang="es-CL" dirty="0"/>
              <a:t> / English/ P. E. / </a:t>
            </a:r>
          </a:p>
          <a:p>
            <a:r>
              <a:rPr lang="es-CL" dirty="0"/>
              <a:t>Music / </a:t>
            </a:r>
            <a:r>
              <a:rPr lang="es-CL" dirty="0" err="1"/>
              <a:t>Arts</a:t>
            </a:r>
            <a:r>
              <a:rPr lang="es-CL" dirty="0"/>
              <a:t> / </a:t>
            </a:r>
            <a:r>
              <a:rPr lang="es-CL" dirty="0" err="1"/>
              <a:t>History</a:t>
            </a:r>
            <a:r>
              <a:rPr lang="es-CL" dirty="0"/>
              <a:t> / </a:t>
            </a:r>
            <a:r>
              <a:rPr lang="es-CL" dirty="0" err="1"/>
              <a:t>Science</a:t>
            </a: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199DF-7A9F-43AB-83EC-1C85DF45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BEE045C-A4B2-4D9D-8EDA-A0601C52E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128" y="200025"/>
            <a:ext cx="9338572" cy="6143574"/>
          </a:xfrm>
        </p:spPr>
      </p:pic>
    </p:spTree>
    <p:extLst>
      <p:ext uri="{BB962C8B-B14F-4D97-AF65-F5344CB8AC3E}">
        <p14:creationId xmlns:p14="http://schemas.microsoft.com/office/powerpoint/2010/main" val="9274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2C5EF-9A13-48A4-9321-6A3D3B65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A3624-F8BA-4F09-9DE6-CA00BBBC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s-CL" dirty="0"/>
              <a:t>Look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sentences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Google </a:t>
            </a:r>
            <a:r>
              <a:rPr lang="es-CL" dirty="0" err="1"/>
              <a:t>giving</a:t>
            </a:r>
            <a:r>
              <a:rPr lang="es-CL" dirty="0"/>
              <a:t> </a:t>
            </a:r>
            <a:r>
              <a:rPr lang="es-CL" dirty="0" err="1"/>
              <a:t>examples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frequency</a:t>
            </a:r>
            <a:r>
              <a:rPr lang="es-CL" dirty="0"/>
              <a:t> </a:t>
            </a:r>
            <a:r>
              <a:rPr lang="es-CL" dirty="0" err="1"/>
              <a:t>adverbs</a:t>
            </a:r>
            <a:r>
              <a:rPr lang="es-CL" dirty="0"/>
              <a:t>.</a:t>
            </a:r>
          </a:p>
          <a:p>
            <a:pPr marL="514350" indent="-514350">
              <a:buAutoNum type="romanUcPeriod"/>
            </a:pPr>
            <a:endParaRPr lang="es-CL" dirty="0"/>
          </a:p>
          <a:p>
            <a:pPr marL="457200" indent="-457200">
              <a:buAutoNum type="arabicPeriod"/>
            </a:pPr>
            <a:r>
              <a:rPr lang="es-CL" dirty="0"/>
              <a:t>I </a:t>
            </a:r>
            <a:r>
              <a:rPr lang="es-CL" dirty="0" err="1"/>
              <a:t>always</a:t>
            </a:r>
            <a:r>
              <a:rPr lang="es-CL" dirty="0"/>
              <a:t> </a:t>
            </a:r>
            <a:r>
              <a:rPr lang="es-CL" dirty="0" err="1"/>
              <a:t>play</a:t>
            </a:r>
            <a:r>
              <a:rPr lang="es-CL" dirty="0"/>
              <a:t> </a:t>
            </a:r>
            <a:r>
              <a:rPr lang="es-CL" dirty="0" err="1"/>
              <a:t>brawl</a:t>
            </a:r>
            <a:r>
              <a:rPr lang="es-CL" dirty="0"/>
              <a:t> </a:t>
            </a:r>
            <a:r>
              <a:rPr lang="es-CL" dirty="0" err="1"/>
              <a:t>star</a:t>
            </a:r>
            <a:r>
              <a:rPr lang="es-CL" dirty="0"/>
              <a:t>.</a:t>
            </a:r>
          </a:p>
          <a:p>
            <a:pPr marL="457200" indent="-457200">
              <a:buAutoNum type="arabicPeriod"/>
            </a:pPr>
            <a:r>
              <a:rPr lang="es-CL" dirty="0"/>
              <a:t>I </a:t>
            </a:r>
            <a:r>
              <a:rPr lang="es-CL" dirty="0" err="1"/>
              <a:t>usually</a:t>
            </a:r>
            <a:r>
              <a:rPr lang="es-CL" dirty="0"/>
              <a:t> </a:t>
            </a:r>
            <a:r>
              <a:rPr lang="es-CL" dirty="0" err="1"/>
              <a:t>play</a:t>
            </a:r>
            <a:r>
              <a:rPr lang="es-CL" dirty="0"/>
              <a:t> video </a:t>
            </a:r>
            <a:r>
              <a:rPr lang="es-CL" dirty="0" err="1"/>
              <a:t>games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 </a:t>
            </a:r>
            <a:r>
              <a:rPr lang="es-CL" dirty="0" err="1"/>
              <a:t>computer</a:t>
            </a:r>
            <a:endParaRPr lang="es-CL" dirty="0"/>
          </a:p>
          <a:p>
            <a:pPr marL="457200" indent="-457200">
              <a:buAutoNum type="arabicPeriod"/>
            </a:pPr>
            <a:r>
              <a:rPr lang="es-CL" dirty="0"/>
              <a:t>I </a:t>
            </a:r>
            <a:r>
              <a:rPr lang="es-CL" dirty="0" err="1"/>
              <a:t>never</a:t>
            </a:r>
            <a:r>
              <a:rPr lang="es-CL" dirty="0"/>
              <a:t> </a:t>
            </a:r>
            <a:r>
              <a:rPr lang="es-CL" dirty="0" err="1"/>
              <a:t>eat</a:t>
            </a:r>
            <a:r>
              <a:rPr lang="es-CL" dirty="0"/>
              <a:t> wáter </a:t>
            </a:r>
            <a:r>
              <a:rPr lang="es-CL" dirty="0" err="1"/>
              <a:t>melon</a:t>
            </a:r>
            <a:endParaRPr lang="es-CL" dirty="0"/>
          </a:p>
          <a:p>
            <a:pPr marL="457200" indent="-457200">
              <a:buAutoNum type="arabicPeriod"/>
            </a:pPr>
            <a:r>
              <a:rPr lang="es-CL" dirty="0" err="1"/>
              <a:t>She</a:t>
            </a:r>
            <a:r>
              <a:rPr lang="es-CL" dirty="0"/>
              <a:t> </a:t>
            </a:r>
            <a:r>
              <a:rPr lang="es-CL" dirty="0" err="1"/>
              <a:t>sometimes</a:t>
            </a:r>
            <a:r>
              <a:rPr lang="es-CL" dirty="0"/>
              <a:t> </a:t>
            </a:r>
            <a:r>
              <a:rPr lang="es-CL" dirty="0" err="1"/>
              <a:t>walks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dog</a:t>
            </a:r>
            <a:endParaRPr lang="es-CL" dirty="0"/>
          </a:p>
          <a:p>
            <a:pPr marL="457200" indent="-457200">
              <a:buAutoNum type="arabicPeriod"/>
            </a:pPr>
            <a:r>
              <a:rPr lang="es-CL" dirty="0" err="1"/>
              <a:t>My</a:t>
            </a:r>
            <a:r>
              <a:rPr lang="es-CL" dirty="0"/>
              <a:t> </a:t>
            </a:r>
            <a:r>
              <a:rPr lang="es-CL" dirty="0" err="1"/>
              <a:t>brother</a:t>
            </a:r>
            <a:r>
              <a:rPr lang="es-CL" dirty="0"/>
              <a:t> </a:t>
            </a:r>
            <a:r>
              <a:rPr lang="es-CL" dirty="0" err="1"/>
              <a:t>harly</a:t>
            </a:r>
            <a:r>
              <a:rPr lang="es-CL" dirty="0"/>
              <a:t> </a:t>
            </a:r>
            <a:r>
              <a:rPr lang="es-CL" dirty="0" err="1"/>
              <a:t>ever</a:t>
            </a:r>
            <a:r>
              <a:rPr lang="es-CL" dirty="0"/>
              <a:t> </a:t>
            </a:r>
            <a:r>
              <a:rPr lang="es-CL" dirty="0" err="1"/>
              <a:t>gets</a:t>
            </a:r>
            <a:r>
              <a:rPr lang="es-CL" dirty="0"/>
              <a:t> late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school</a:t>
            </a:r>
            <a:endParaRPr lang="es-CL" dirty="0"/>
          </a:p>
          <a:p>
            <a:pPr marL="457200" indent="-457200">
              <a:buAutoNum type="arabicPeriod"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4340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9EE50-F5E9-487B-98C2-A171E92E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FD03A-E5E4-4E4A-A707-ABCF4C63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>
                <a:hlinkClick r:id="rId2"/>
              </a:rPr>
              <a:t>https://es.liveworksheets.com/worksheets/en/English_as_a_Second_Language_(ESL)/Adverbs_of_frequency/Adverbs_of_frequency_vh1338648jo</a:t>
            </a:r>
            <a:endParaRPr lang="es-CL" dirty="0"/>
          </a:p>
          <a:p>
            <a:endParaRPr lang="es-CL" dirty="0"/>
          </a:p>
          <a:p>
            <a:r>
              <a:rPr lang="es-CL">
                <a:hlinkClick r:id="rId3"/>
              </a:rPr>
              <a:t>https://es.liveworksheets.com/worksheets/en/English_as_a_Second_Language_(ESL)/Adverbs_of_frequency/Adverbs_of_Frequency_vn5447bh</a:t>
            </a:r>
            <a:endParaRPr lang="es-CL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977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45" y="715731"/>
            <a:ext cx="8304564" cy="6024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108E28-2071-4DAF-A65A-11B6D165BCBA}"/>
              </a:ext>
            </a:extLst>
          </p:cNvPr>
          <p:cNvSpPr txBox="1"/>
          <p:nvPr/>
        </p:nvSpPr>
        <p:spPr>
          <a:xfrm>
            <a:off x="66584" y="99633"/>
            <a:ext cx="5628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/>
              <a:t>Objective</a:t>
            </a:r>
            <a:r>
              <a:rPr lang="es-CL" sz="2800" dirty="0"/>
              <a:t>: </a:t>
            </a:r>
            <a:r>
              <a:rPr lang="es-CL" sz="2800" dirty="0" err="1"/>
              <a:t>saying</a:t>
            </a:r>
            <a:r>
              <a:rPr lang="es-CL" sz="2800" dirty="0"/>
              <a:t> </a:t>
            </a:r>
            <a:r>
              <a:rPr lang="es-CL" sz="2800" dirty="0" err="1"/>
              <a:t>what</a:t>
            </a:r>
            <a:r>
              <a:rPr lang="es-CL" sz="2800" dirty="0"/>
              <a:t> </a:t>
            </a:r>
            <a:r>
              <a:rPr lang="es-CL" sz="2800" dirty="0" err="1"/>
              <a:t>there</a:t>
            </a:r>
            <a:r>
              <a:rPr lang="es-CL" sz="2800" dirty="0"/>
              <a:t> </a:t>
            </a:r>
            <a:r>
              <a:rPr lang="es-CL" sz="2800" dirty="0" err="1"/>
              <a:t>is</a:t>
            </a:r>
            <a:r>
              <a:rPr lang="es-CL" sz="2800" dirty="0"/>
              <a:t> in a </a:t>
            </a:r>
            <a:r>
              <a:rPr lang="es-CL" sz="2800" dirty="0" err="1"/>
              <a:t>room</a:t>
            </a:r>
            <a:r>
              <a:rPr lang="es-C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64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476672"/>
            <a:ext cx="7315200" cy="715962"/>
          </a:xfrm>
        </p:spPr>
        <p:txBody>
          <a:bodyPr/>
          <a:lstStyle/>
          <a:p>
            <a:r>
              <a:rPr lang="es-MX" dirty="0" err="1"/>
              <a:t>homework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484784"/>
            <a:ext cx="7315200" cy="4191000"/>
          </a:xfrm>
        </p:spPr>
        <p:txBody>
          <a:bodyPr/>
          <a:lstStyle/>
          <a:p>
            <a:r>
              <a:rPr lang="es-CL">
                <a:hlinkClick r:id="rId2"/>
              </a:rPr>
              <a:t>https://es.liveworksheets.com/worksheets/en/English_as_a_Second_Language_(ESL)/There_is_-_there_are/There_is_-_there_are_na601gy</a:t>
            </a:r>
            <a:endParaRPr lang="es-CL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7452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s Were - To Be in the past tense">
            <a:extLst>
              <a:ext uri="{FF2B5EF4-FFF2-40B4-BE49-F238E27FC236}">
                <a16:creationId xmlns:a16="http://schemas.microsoft.com/office/drawing/2014/main" id="{7C54A3C4-7B79-4A61-A844-F8E61C4F3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18" y="152400"/>
            <a:ext cx="6834981" cy="68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43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0257D-A7F2-49F0-A4B9-E6EE10AD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Let’s</a:t>
            </a:r>
            <a:r>
              <a:rPr lang="es-CL" dirty="0"/>
              <a:t> do </a:t>
            </a:r>
            <a:r>
              <a:rPr lang="es-CL" dirty="0" err="1"/>
              <a:t>some</a:t>
            </a:r>
            <a:r>
              <a:rPr lang="es-CL" dirty="0"/>
              <a:t> </a:t>
            </a:r>
            <a:r>
              <a:rPr lang="es-CL" dirty="0" err="1"/>
              <a:t>examples</a:t>
            </a:r>
            <a:r>
              <a:rPr lang="es-CL" dirty="0"/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6FC645-17DF-44AB-B9D6-C883A9E79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3862222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232</TotalTime>
  <Words>294</Words>
  <Application>Microsoft Office PowerPoint</Application>
  <PresentationFormat>Panorámica</PresentationFormat>
  <Paragraphs>30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Estela de condensación</vt:lpstr>
      <vt:lpstr>Last year review 4</vt:lpstr>
      <vt:lpstr>Personal information</vt:lpstr>
      <vt:lpstr>Presentación de PowerPoint</vt:lpstr>
      <vt:lpstr>activity</vt:lpstr>
      <vt:lpstr>activity</vt:lpstr>
      <vt:lpstr>Presentación de PowerPoint</vt:lpstr>
      <vt:lpstr>homework</vt:lpstr>
      <vt:lpstr>Presentación de PowerPoint</vt:lpstr>
      <vt:lpstr>Let’s do some examples:</vt:lpstr>
      <vt:lpstr>Presentación de PowerPoint</vt:lpstr>
      <vt:lpstr>Presentación de PowerPoint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year review</dc:title>
  <dc:creator>56962287618</dc:creator>
  <cp:lastModifiedBy>María Eugenia Lucero Martínez</cp:lastModifiedBy>
  <cp:revision>18</cp:revision>
  <dcterms:created xsi:type="dcterms:W3CDTF">2021-03-08T02:30:26Z</dcterms:created>
  <dcterms:modified xsi:type="dcterms:W3CDTF">2021-03-30T12:55:06Z</dcterms:modified>
</cp:coreProperties>
</file>