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68B28-6FC8-4FEB-9223-107DA85157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sz="2800" dirty="0"/>
              <a:t>Objetivo: aplicar el conteo de números </a:t>
            </a:r>
            <a:endParaRPr lang="es-CL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C02B6E-F4AC-48EB-B3C2-C0E8BE731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Tercero 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980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BD334-1EB6-47A1-8940-84C4683F1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Conteo de números 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077F02-4EBD-4116-B9EC-4EDD0EF80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/>
              <a:t>Los números se utilizan para contar de </a:t>
            </a:r>
            <a:r>
              <a:rPr lang="es-ES" sz="3200" dirty="0">
                <a:latin typeface="Abadi" panose="020B0604020104020204" pitchFamily="34" charset="0"/>
              </a:rPr>
              <a:t>1 en 1 </a:t>
            </a:r>
            <a:r>
              <a:rPr lang="es-ES" sz="3200" dirty="0"/>
              <a:t>o por agrupaciones (de 5 en 5, de </a:t>
            </a:r>
            <a:r>
              <a:rPr lang="es-ES" sz="3200" dirty="0">
                <a:latin typeface="Abadi" panose="020B0604020104020204" pitchFamily="34" charset="0"/>
              </a:rPr>
              <a:t>10 en 10, de 100 en 100 </a:t>
            </a:r>
            <a:r>
              <a:rPr lang="es-ES" sz="3200" dirty="0"/>
              <a:t>entre otras). Podemos comenzar hacia adelante (ascendente) o hacia atrás (descendente).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19932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ADBD4-F879-4242-8B8E-2BB69C6F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Ejemplo: conteo ascendente sumando 5 unidades </a:t>
            </a:r>
            <a:endParaRPr lang="es-CL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2D6103F-5DB3-49BA-A426-2AB76F8D26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697" t="41294" r="37424" b="44616"/>
          <a:stretch/>
        </p:blipFill>
        <p:spPr>
          <a:xfrm>
            <a:off x="2293034" y="2447778"/>
            <a:ext cx="7906043" cy="1828800"/>
          </a:xfrm>
        </p:spPr>
      </p:pic>
    </p:spTree>
    <p:extLst>
      <p:ext uri="{BB962C8B-B14F-4D97-AF65-F5344CB8AC3E}">
        <p14:creationId xmlns:p14="http://schemas.microsoft.com/office/powerpoint/2010/main" val="142129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F1AD7-30B0-4EC0-A8D0-2DBCD3685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Ejemplo: conteo descendente quitando 100</a:t>
            </a:r>
            <a:endParaRPr lang="es-CL" dirty="0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8ABFA790-ABBE-446C-BAB5-0011AF8A3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62" t="34640" r="36589" b="47747"/>
          <a:stretch/>
        </p:blipFill>
        <p:spPr>
          <a:xfrm>
            <a:off x="2321170" y="2321169"/>
            <a:ext cx="7807568" cy="1842868"/>
          </a:xfrm>
        </p:spPr>
      </p:pic>
    </p:spTree>
    <p:extLst>
      <p:ext uri="{BB962C8B-B14F-4D97-AF65-F5344CB8AC3E}">
        <p14:creationId xmlns:p14="http://schemas.microsoft.com/office/powerpoint/2010/main" val="414829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3CA65-085D-46CC-A257-CCE1E669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Actividad </a:t>
            </a:r>
            <a:br>
              <a:rPr lang="es-ES" dirty="0"/>
            </a:br>
            <a:r>
              <a:rPr lang="es-ES" dirty="0"/>
              <a:t>Realiza el siguiente conteo</a:t>
            </a:r>
            <a:endParaRPr lang="es-CL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030AC88-7989-4B67-A881-7B6F73AEB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13" t="58484" r="36798" b="15259"/>
          <a:stretch/>
        </p:blipFill>
        <p:spPr>
          <a:xfrm>
            <a:off x="2252871" y="1983546"/>
            <a:ext cx="8424508" cy="3348110"/>
          </a:xfrm>
        </p:spPr>
      </p:pic>
    </p:spTree>
    <p:extLst>
      <p:ext uri="{BB962C8B-B14F-4D97-AF65-F5344CB8AC3E}">
        <p14:creationId xmlns:p14="http://schemas.microsoft.com/office/powerpoint/2010/main" val="34059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8D1A0-5D93-49A1-B2F4-EC77C09B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Respuesta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E51D15-5723-4F34-99BC-80467949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   </a:t>
            </a:r>
            <a:r>
              <a:rPr lang="es-ES" sz="3200" dirty="0">
                <a:latin typeface="Abadi" panose="020B0604020104020204" pitchFamily="34" charset="0"/>
              </a:rPr>
              <a:t>212 – 222 – 232 – 242 – 252 – 262 – 272</a:t>
            </a:r>
          </a:p>
          <a:p>
            <a:pPr marL="0" indent="0">
              <a:buNone/>
            </a:pPr>
            <a:endParaRPr lang="es-ES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s-CL" sz="3200" dirty="0">
                <a:latin typeface="Abadi" panose="020B0604020104020204" pitchFamily="34" charset="0"/>
              </a:rPr>
              <a:t>815 – 915 – 1.015 – 1.115 – 1.215 – 1.315 – 1.415</a:t>
            </a:r>
          </a:p>
        </p:txBody>
      </p:sp>
    </p:spTree>
    <p:extLst>
      <p:ext uri="{BB962C8B-B14F-4D97-AF65-F5344CB8AC3E}">
        <p14:creationId xmlns:p14="http://schemas.microsoft.com/office/powerpoint/2010/main" val="2429566685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71</TotalTime>
  <Words>103</Words>
  <Application>Microsoft Office PowerPoint</Application>
  <PresentationFormat>Panorámica</PresentationFormat>
  <Paragraphs>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Abadi</vt:lpstr>
      <vt:lpstr>Arial</vt:lpstr>
      <vt:lpstr>Gill Sans MT</vt:lpstr>
      <vt:lpstr>Impact</vt:lpstr>
      <vt:lpstr>Distintivo</vt:lpstr>
      <vt:lpstr>Objetivo: aplicar el conteo de números </vt:lpstr>
      <vt:lpstr>Conteo de números </vt:lpstr>
      <vt:lpstr>Ejemplo: conteo ascendente sumando 5 unidades </vt:lpstr>
      <vt:lpstr>Ejemplo: conteo descendente quitando 100</vt:lpstr>
      <vt:lpstr>Actividad  Realiza el siguiente conteo</vt:lpstr>
      <vt:lpstr>Respuesta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aplicar el conteo de números</dc:title>
  <dc:creator>virginia madariaga</dc:creator>
  <cp:lastModifiedBy>M Lucero</cp:lastModifiedBy>
  <cp:revision>5</cp:revision>
  <dcterms:created xsi:type="dcterms:W3CDTF">2021-03-16T14:43:43Z</dcterms:created>
  <dcterms:modified xsi:type="dcterms:W3CDTF">2021-03-19T16:35:26Z</dcterms:modified>
</cp:coreProperties>
</file>