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1250-C5B1-42A9-A734-2BC79DDD1E41}" type="datetimeFigureOut">
              <a:rPr lang="es-CL" smtClean="0"/>
              <a:t>29-03-2021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24E0-9598-438C-89A0-5C07C780F4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387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1250-C5B1-42A9-A734-2BC79DDD1E41}" type="datetimeFigureOut">
              <a:rPr lang="es-CL" smtClean="0"/>
              <a:t>29-03-2021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24E0-9598-438C-89A0-5C07C780F4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533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1250-C5B1-42A9-A734-2BC79DDD1E41}" type="datetimeFigureOut">
              <a:rPr lang="es-CL" smtClean="0"/>
              <a:t>29-03-2021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24E0-9598-438C-89A0-5C07C780F4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500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1250-C5B1-42A9-A734-2BC79DDD1E41}" type="datetimeFigureOut">
              <a:rPr lang="es-CL" smtClean="0"/>
              <a:t>29-03-2021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24E0-9598-438C-89A0-5C07C780F4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0511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1250-C5B1-42A9-A734-2BC79DDD1E41}" type="datetimeFigureOut">
              <a:rPr lang="es-CL" smtClean="0"/>
              <a:t>29-03-2021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24E0-9598-438C-89A0-5C07C780F4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597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1250-C5B1-42A9-A734-2BC79DDD1E41}" type="datetimeFigureOut">
              <a:rPr lang="es-CL" smtClean="0"/>
              <a:t>29-03-2021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24E0-9598-438C-89A0-5C07C780F4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8183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1250-C5B1-42A9-A734-2BC79DDD1E41}" type="datetimeFigureOut">
              <a:rPr lang="es-CL" smtClean="0"/>
              <a:t>29-03-2021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24E0-9598-438C-89A0-5C07C780F4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8459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1250-C5B1-42A9-A734-2BC79DDD1E41}" type="datetimeFigureOut">
              <a:rPr lang="es-CL" smtClean="0"/>
              <a:t>29-03-2021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24E0-9598-438C-89A0-5C07C780F4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4484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1250-C5B1-42A9-A734-2BC79DDD1E41}" type="datetimeFigureOut">
              <a:rPr lang="es-CL" smtClean="0"/>
              <a:t>29-03-2021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24E0-9598-438C-89A0-5C07C780F4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09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1250-C5B1-42A9-A734-2BC79DDD1E41}" type="datetimeFigureOut">
              <a:rPr lang="es-CL" smtClean="0"/>
              <a:t>29-03-2021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24E0-9598-438C-89A0-5C07C780F4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870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1250-C5B1-42A9-A734-2BC79DDD1E41}" type="datetimeFigureOut">
              <a:rPr lang="es-CL" smtClean="0"/>
              <a:t>29-03-2021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624E0-9598-438C-89A0-5C07C780F4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0467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31250-C5B1-42A9-A734-2BC79DDD1E41}" type="datetimeFigureOut">
              <a:rPr lang="es-CL" smtClean="0"/>
              <a:t>29-03-2021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24E0-9598-438C-89A0-5C07C780F4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702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b="1" dirty="0">
                <a:solidFill>
                  <a:schemeClr val="accent3">
                    <a:lumMod val="50000"/>
                  </a:schemeClr>
                </a:solidFill>
                <a:latin typeface="Bahnschrift" pitchFamily="34" charset="0"/>
              </a:rPr>
              <a:t>Herramientas para dibujar y pintar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s-CL" dirty="0"/>
              <a:t>1° Básico </a:t>
            </a:r>
          </a:p>
          <a:p>
            <a:pPr algn="l"/>
            <a:r>
              <a:rPr lang="es-CL" dirty="0"/>
              <a:t>Instituto San Lorenzo</a:t>
            </a:r>
          </a:p>
        </p:txBody>
      </p:sp>
    </p:spTree>
    <p:extLst>
      <p:ext uri="{BB962C8B-B14F-4D97-AF65-F5344CB8AC3E}">
        <p14:creationId xmlns:p14="http://schemas.microsoft.com/office/powerpoint/2010/main" val="1150713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L" dirty="0">
                <a:solidFill>
                  <a:schemeClr val="accent3">
                    <a:lumMod val="50000"/>
                  </a:schemeClr>
                </a:solidFill>
                <a:latin typeface="Bahnschrift" pitchFamily="34" charset="0"/>
              </a:rPr>
              <a:t>Objetivo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solidFill>
                  <a:schemeClr val="accent3">
                    <a:lumMod val="50000"/>
                  </a:schemeClr>
                </a:solidFill>
                <a:latin typeface="Bahnschrift" pitchFamily="34" charset="0"/>
              </a:rPr>
              <a:t>Relacionar objetos de la cotidianeidad con las necesidades que satisfacen.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78846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Hoy conoceremos las herramientas para dibujar y pintar: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1356" y="1628800"/>
            <a:ext cx="5715000" cy="447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5508104" y="2044005"/>
            <a:ext cx="16369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Lápiz</a:t>
            </a:r>
          </a:p>
        </p:txBody>
      </p:sp>
    </p:spTree>
    <p:extLst>
      <p:ext uri="{BB962C8B-B14F-4D97-AF65-F5344CB8AC3E}">
        <p14:creationId xmlns:p14="http://schemas.microsoft.com/office/powerpoint/2010/main" val="944812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5" y="1412776"/>
            <a:ext cx="4667250" cy="466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4860032" y="4797152"/>
            <a:ext cx="19030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Pincel</a:t>
            </a:r>
          </a:p>
        </p:txBody>
      </p:sp>
    </p:spTree>
    <p:extLst>
      <p:ext uri="{BB962C8B-B14F-4D97-AF65-F5344CB8AC3E}">
        <p14:creationId xmlns:p14="http://schemas.microsoft.com/office/powerpoint/2010/main" val="80681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772816"/>
            <a:ext cx="4901133" cy="3704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4932040" y="1772816"/>
            <a:ext cx="21863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Brocha</a:t>
            </a:r>
          </a:p>
        </p:txBody>
      </p:sp>
    </p:spTree>
    <p:extLst>
      <p:ext uri="{BB962C8B-B14F-4D97-AF65-F5344CB8AC3E}">
        <p14:creationId xmlns:p14="http://schemas.microsoft.com/office/powerpoint/2010/main" val="2942658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628800"/>
            <a:ext cx="5715000" cy="447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5242042" y="1772816"/>
            <a:ext cx="21874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Rodillo</a:t>
            </a:r>
          </a:p>
        </p:txBody>
      </p:sp>
    </p:spTree>
    <p:extLst>
      <p:ext uri="{BB962C8B-B14F-4D97-AF65-F5344CB8AC3E}">
        <p14:creationId xmlns:p14="http://schemas.microsoft.com/office/powerpoint/2010/main" val="940366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b="1" dirty="0">
                <a:solidFill>
                  <a:schemeClr val="accent3">
                    <a:lumMod val="50000"/>
                  </a:schemeClr>
                </a:solidFill>
              </a:rPr>
              <a:t>Actividad: </a:t>
            </a:r>
            <a:r>
              <a:rPr lang="es-CL" dirty="0">
                <a:solidFill>
                  <a:schemeClr val="accent3">
                    <a:lumMod val="50000"/>
                  </a:schemeClr>
                </a:solidFill>
              </a:rPr>
              <a:t>rellena la letra A escribiendo en ella distintas A mayúsculas y minúsculas, luego colorea el dibujo.</a:t>
            </a:r>
          </a:p>
          <a:p>
            <a:endParaRPr lang="es-CL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2" t="22815" r="48829" b="6646"/>
          <a:stretch/>
        </p:blipFill>
        <p:spPr bwMode="auto">
          <a:xfrm>
            <a:off x="2483768" y="3284984"/>
            <a:ext cx="4462239" cy="3435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3110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56</Words>
  <Application>Microsoft Office PowerPoint</Application>
  <PresentationFormat>Presentación en pantalla (4:3)</PresentationFormat>
  <Paragraphs>11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Bahnschrift</vt:lpstr>
      <vt:lpstr>Calibri</vt:lpstr>
      <vt:lpstr>Tema de Office</vt:lpstr>
      <vt:lpstr>Herramientas para dibujar y pintar</vt:lpstr>
      <vt:lpstr>Objetivo</vt:lpstr>
      <vt:lpstr>Hoy conoceremos las herramientas para dibujar y pintar: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Amy Romero Moreno</dc:creator>
  <cp:lastModifiedBy>María Eugenia Lucero Martínez</cp:lastModifiedBy>
  <cp:revision>8</cp:revision>
  <dcterms:created xsi:type="dcterms:W3CDTF">2021-03-04T14:53:37Z</dcterms:created>
  <dcterms:modified xsi:type="dcterms:W3CDTF">2021-03-29T19:41:12Z</dcterms:modified>
</cp:coreProperties>
</file>