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312" r:id="rId6"/>
    <p:sldId id="313" r:id="rId7"/>
    <p:sldId id="314" r:id="rId8"/>
    <p:sldId id="315" r:id="rId9"/>
    <p:sldId id="310" r:id="rId10"/>
    <p:sldId id="316" r:id="rId11"/>
    <p:sldId id="268" r:id="rId12"/>
  </p:sldIdLst>
  <p:sldSz cx="9144000" cy="5143500" type="screen16x9"/>
  <p:notesSz cx="6858000" cy="9144000"/>
  <p:embeddedFontLst>
    <p:embeddedFont>
      <p:font typeface="Roboto Mono Regular" charset="0"/>
      <p:regular r:id="rId14"/>
      <p:bold r:id="rId15"/>
      <p:italic r:id="rId16"/>
      <p:boldItalic r:id="rId17"/>
    </p:embeddedFont>
    <p:embeddedFont>
      <p:font typeface="Concert One" charset="0"/>
      <p:regular r:id="rId18"/>
    </p:embeddedFont>
    <p:embeddedFont>
      <p:font typeface="Coming Soon" charset="0"/>
      <p:regular r:id="rId19"/>
    </p:embeddedFont>
    <p:embeddedFont>
      <p:font typeface="Arial Narrow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84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0813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87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49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20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92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980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0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PAMIpGB-s&amp;ab_channel=SmileandLearn-Espa%C3%B1o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405357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“LA ENERGIA ” </a:t>
            </a:r>
            <a:endParaRPr lang="es-CL" sz="36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83523"/>
            <a:ext cx="45561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smtClean="0"/>
              <a:t>Objetivo: Explicar </a:t>
            </a:r>
            <a:r>
              <a:rPr lang="es-CL" sz="1100" b="1" dirty="0"/>
              <a:t>la importancia de la energía eléctrica en la vida cotidiana y proponer medidas para promover su ahorro y uso responsable. </a:t>
            </a:r>
            <a:endParaRPr lang="es-CL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6</a:t>
            </a:r>
            <a:r>
              <a:rPr lang="es-CL" sz="1600" dirty="0" smtClean="0"/>
              <a:t>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74773" y="3994510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Ciencias Naturales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744247"/>
            <a:ext cx="5656527" cy="551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sz="2400" dirty="0">
                <a:solidFill>
                  <a:schemeClr val="folHlink"/>
                </a:solidFill>
              </a:rPr>
              <a:t>Energías no renovables </a:t>
            </a:r>
            <a:endParaRPr lang="es-CL" sz="2400" dirty="0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313993" y="1160910"/>
            <a:ext cx="17634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Son fuentes en que la energía disponible existe en cantidades limitadas, de modo que se agotan a medida que se van utilizando, estas se conocen como combustibles de origen fósil: Este tipo de energía son altamente contaminantes para el medio ambiente. </a:t>
            </a:r>
          </a:p>
        </p:txBody>
      </p:sp>
      <p:pic>
        <p:nvPicPr>
          <p:cNvPr id="8194" name="Picture 2" descr="Energía no renovable - Qué es, definición y concepto | 2021 | Econom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8" y="1304788"/>
            <a:ext cx="4132348" cy="30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 smtClean="0"/>
              <a:t>gracias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1527464" y="1610591"/>
            <a:ext cx="6452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linkClick r:id="rId3"/>
              </a:rPr>
              <a:t>https://</a:t>
            </a:r>
            <a:r>
              <a:rPr lang="es-CL" sz="3600" dirty="0" smtClean="0">
                <a:hlinkClick r:id="rId3"/>
              </a:rPr>
              <a:t>www.youtube.com/watch?v=NAPAMIpGB-s&amp;ab_channel=SmileandLearn-Espa%C3%B1ol</a:t>
            </a:r>
            <a:endParaRPr lang="es-CL" sz="3600" dirty="0" smtClean="0"/>
          </a:p>
          <a:p>
            <a:endParaRPr lang="es-C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95151" y="424825"/>
            <a:ext cx="37414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dirty="0" smtClean="0"/>
              <a:t>¿Qué </a:t>
            </a:r>
            <a:r>
              <a:rPr lang="es-ES" altLang="es-CL" dirty="0"/>
              <a:t>es la energía? 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718881" y="571146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205056" y="404871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186638" y="560342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16079" y="997525"/>
            <a:ext cx="36339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La energía es la capacidad que tienen los objetos para producir cambios en ellos mismos o en otros objetos. Por esta razón, para que un cuerpo cambie su movimiento, modifique su forma o aumente de temperatura (entre otros efectos) es necesaria la energía.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039591" y="3262743"/>
            <a:ext cx="3449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Para desplazarnos o cambiar la forma de un objeto, como una lata, se requiere de energía. De igual modo, para que un árbol crezca o el agua de un charco se evapore, también es necesaria la energía.</a:t>
            </a:r>
          </a:p>
        </p:txBody>
      </p:sp>
      <p:pic>
        <p:nvPicPr>
          <p:cNvPr id="1026" name="Picture 2" descr="ᐈ Mujer corriendo imágenes de stock, fotos corriendo mujer | descargar en  Depositphotos®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33" y="2649918"/>
            <a:ext cx="3506510" cy="19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o Con Las Latas De Aluminio Arrugadas Aislamiento En El Fondo Blanco  Foto de archivo - Imagen de aislamiento, aluminio: 5582107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2433" y="1084049"/>
            <a:ext cx="2306782" cy="21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6"/>
            <a:ext cx="5656527" cy="73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sz="1400" dirty="0">
                <a:solidFill>
                  <a:schemeClr val="folHlink"/>
                </a:solidFill>
              </a:rPr>
              <a:t>La energía, además, presenta las siguientes características </a:t>
            </a:r>
            <a:endParaRPr lang="es-CL" sz="1400" dirty="0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410691" y="1194425"/>
            <a:ext cx="45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A.- Se transfiere: esto quiere decir que puede pasar de un cuerpo a otro. Por ejemplo, cuando pateamos un balón le transferimos parte de la energía que hemos incorporado a partir de los alimentos. </a:t>
            </a:r>
          </a:p>
        </p:txBody>
      </p:sp>
      <p:pic>
        <p:nvPicPr>
          <p:cNvPr id="2050" name="Picture 2" descr="Joven Con Camisa Azul Jugando Al Tenis Juventud, Flexibilidad, Poder Y  Energía Imagen de archivo - Imagen de tenis, jugando: 16317216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2091" y="2442433"/>
            <a:ext cx="2093298" cy="17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384963" y="2306782"/>
            <a:ext cx="2576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La energía puede pasar de unos objetos a otros. Un jugador de tenis golpea la pelota para sacar, mediante la energía mecánica y se transfiere esa energía a la pelota, que adquiere también energía mecánica, que la lleva al campo contrario</a:t>
            </a:r>
            <a:endParaRPr lang="es-CL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6"/>
            <a:ext cx="5656527" cy="73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sz="1400" dirty="0">
                <a:solidFill>
                  <a:schemeClr val="folHlink"/>
                </a:solidFill>
              </a:rPr>
              <a:t>La energía, además, presenta las siguientes características </a:t>
            </a:r>
            <a:endParaRPr lang="es-CL" sz="1400" dirty="0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410691" y="1194425"/>
            <a:ext cx="4551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B.- Se transforma: es decir, puede cambiar de una forma a otra. Por ejemplo, la energía proveniente del sol puede ser transformada en energía eléctrica.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84963" y="1926824"/>
            <a:ext cx="25769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La energía se transforma de un tipo a otro. Ejemplo: La energía mecánica del agua se transforma en energía eléctrica; la energía química de la gasolina se transforma en energía mecánica al mover un automóvil; la energía eléctrica se transforma en energía lumínica (ampolleta), calorífica (estufa), o sonora ( equipo de audio)</a:t>
            </a:r>
            <a:endParaRPr lang="es-CL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El aporte ambiental del fin de las ampolletas incandescentes - CodeXVerd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7861" y="2177264"/>
            <a:ext cx="2208866" cy="18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6"/>
            <a:ext cx="5656527" cy="73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sz="1400" dirty="0">
                <a:solidFill>
                  <a:schemeClr val="folHlink"/>
                </a:solidFill>
              </a:rPr>
              <a:t>La energía, además, presenta las siguientes características </a:t>
            </a:r>
            <a:endParaRPr lang="es-CL" sz="1400" dirty="0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410691" y="1194425"/>
            <a:ext cx="4551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C.- La energía se conserva: cuando una forma de energía se transforma en otra, la cantidad de energía total siempre permanece constante. Por ejemplo, si se suma la cantidad de luz y de calor producidos al encender una ampolleta dará como resultado el total de la energía eléctrica utilizada por la ampolleta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84963" y="2781056"/>
            <a:ext cx="2576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La cantidad de energía siempre la misma, pues no se crea ni se destruye, solo se transforma.</a:t>
            </a:r>
            <a:endParaRPr lang="es-CL" b="1" dirty="0">
              <a:latin typeface="Arial Narrow" panose="020B0606020202030204" pitchFamily="34" charset="0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MercaditodePulgas.com: El Péndulo de Newton $19.99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697" y="2648714"/>
            <a:ext cx="2012266" cy="15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6"/>
            <a:ext cx="5656527" cy="73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sz="1400" dirty="0">
                <a:solidFill>
                  <a:schemeClr val="folHlink"/>
                </a:solidFill>
              </a:rPr>
              <a:t>La energía, además, presenta las siguientes características </a:t>
            </a:r>
            <a:endParaRPr lang="es-CL" sz="1400" dirty="0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410691" y="1194425"/>
            <a:ext cx="4551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E.- La energía puede ser almacenada: la energía almacenada corresponde a distintas manifestaciones de la energía potencial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84963" y="2299288"/>
            <a:ext cx="25769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Algunos tipos de energía, se pueden almacenar. Ejemplo: un embalse retiene el agua de la lluvia y almacena energía mecánica, o un automóvil mantiene una energía almacenada en su batería.</a:t>
            </a:r>
            <a:endParaRPr lang="es-CL" b="1" dirty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Batería Tipo 12V-75 Datrak | Eas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151" y="2120442"/>
            <a:ext cx="2118030" cy="21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0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95151" y="424825"/>
            <a:ext cx="37414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dirty="0">
                <a:solidFill>
                  <a:schemeClr val="folHlink"/>
                </a:solidFill>
              </a:rPr>
              <a:t>Fuentes de energía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718881" y="571146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205056" y="404871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186638" y="560342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16079" y="997525"/>
            <a:ext cx="3633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Las Fuentes de energía son los </a:t>
            </a:r>
            <a:r>
              <a:rPr lang="es-CL" b="1" dirty="0"/>
              <a:t>recursos existentes en la naturaleza</a:t>
            </a:r>
            <a:r>
              <a:rPr lang="es-CL" dirty="0"/>
              <a:t> de los que la humanidad puede obtener energía utilizable en sus actividades.  </a:t>
            </a:r>
            <a:r>
              <a:rPr lang="es-CL" b="1" i="1" dirty="0"/>
              <a:t>El origen de casi todas las fuentes de energía es el Sol</a:t>
            </a:r>
            <a:r>
              <a:rPr lang="es-CL" dirty="0"/>
              <a:t>, que "recarga los depósitos de energía". Las </a:t>
            </a:r>
            <a:r>
              <a:rPr lang="es-CL" b="1" dirty="0"/>
              <a:t>fuentes de energías</a:t>
            </a:r>
            <a:r>
              <a:rPr lang="es-CL" dirty="0"/>
              <a:t> se clasifican en </a:t>
            </a:r>
            <a:r>
              <a:rPr lang="es-CL" i="1" dirty="0"/>
              <a:t>dos grandes grupos</a:t>
            </a:r>
            <a:r>
              <a:rPr lang="es-CL" dirty="0"/>
              <a:t>: </a:t>
            </a:r>
            <a:r>
              <a:rPr lang="es-CL" b="1" dirty="0"/>
              <a:t>renovables y no renovables</a:t>
            </a:r>
            <a:r>
              <a:rPr lang="es-CL" dirty="0"/>
              <a:t>; según sean recursos "ilimitados" o "limitados".</a:t>
            </a:r>
          </a:p>
        </p:txBody>
      </p:sp>
      <p:pic>
        <p:nvPicPr>
          <p:cNvPr id="6146" name="Picture 2" descr="ᐈ Pila imágenes de stock, foto pilas animadas | descargar en Depositphotos®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79" y="3337601"/>
            <a:ext cx="1658306" cy="12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 qué color es el Sol? - Hoy Sup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5014" y="3337601"/>
            <a:ext cx="1520686" cy="13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iniestro en una central nuclear: Caso práctico en Gestión de Riesgos'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501329"/>
            <a:ext cx="2570868" cy="13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oñar con un Rí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124" y="3207398"/>
            <a:ext cx="1943877" cy="14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nergía eólica - Wikipedia, la enciclopedia libr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857" y="3207398"/>
            <a:ext cx="2193146" cy="14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lataforma petrolífera - EcuRe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12" y="1225845"/>
            <a:ext cx="1620137" cy="19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744247"/>
            <a:ext cx="5656527" cy="551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sz="2400" dirty="0">
                <a:solidFill>
                  <a:schemeClr val="folHlink"/>
                </a:solidFill>
              </a:rPr>
              <a:t>Energías renovables</a:t>
            </a:r>
            <a:br>
              <a:rPr lang="es-CL" altLang="es-CL" sz="2400" dirty="0">
                <a:solidFill>
                  <a:schemeClr val="folHlink"/>
                </a:solidFill>
              </a:rPr>
            </a:br>
            <a:endParaRPr lang="es-CL" sz="2400" dirty="0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313993" y="1207565"/>
            <a:ext cx="1763485" cy="316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Son fuentes en que la energía disponible existe en cantidades ilimitadas, de modo que no se agotan a medida que se van utilizando.  Estas fuentes de energía: Son recursos limpios y casi inagotables que nos proporciona la naturaleza. </a:t>
            </a:r>
          </a:p>
        </p:txBody>
      </p:sp>
      <p:pic>
        <p:nvPicPr>
          <p:cNvPr id="7170" name="Picture 2" descr="Energía renovable - Qué es, definición y concepto | 2021 | Economipedi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77" y="1217646"/>
            <a:ext cx="4264090" cy="31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650</Words>
  <Application>Microsoft Office PowerPoint</Application>
  <PresentationFormat>Presentación en pantalla (16:9)</PresentationFormat>
  <Paragraphs>29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Roboto Mono Regular</vt:lpstr>
      <vt:lpstr>Concert One</vt:lpstr>
      <vt:lpstr>Coming Soon</vt:lpstr>
      <vt:lpstr>Arial Narrow</vt:lpstr>
      <vt:lpstr>Notebook Lesson</vt:lpstr>
      <vt:lpstr>“LA ENERGIA ” </vt:lpstr>
      <vt:lpstr>OBSERVA EL SIGUIENTE VIDEO:</vt:lpstr>
      <vt:lpstr>¿Qué es la energía? </vt:lpstr>
      <vt:lpstr>La energía, además, presenta las siguientes características </vt:lpstr>
      <vt:lpstr>La energía, además, presenta las siguientes características </vt:lpstr>
      <vt:lpstr>La energía, además, presenta las siguientes características </vt:lpstr>
      <vt:lpstr>La energía, además, presenta las siguientes características </vt:lpstr>
      <vt:lpstr>Fuentes de energía</vt:lpstr>
      <vt:lpstr>Energías renovables </vt:lpstr>
      <vt:lpstr>Energías no renovables </vt:lpstr>
      <vt:lpstr>muchas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María Eugenia Lucero Martínez</cp:lastModifiedBy>
  <cp:revision>43</cp:revision>
  <dcterms:modified xsi:type="dcterms:W3CDTF">2021-03-17T07:30:20Z</dcterms:modified>
</cp:coreProperties>
</file>