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309" r:id="rId6"/>
    <p:sldId id="312" r:id="rId7"/>
    <p:sldId id="313" r:id="rId8"/>
    <p:sldId id="310" r:id="rId9"/>
    <p:sldId id="268" r:id="rId10"/>
  </p:sldIdLst>
  <p:sldSz cx="9144000" cy="5143500" type="screen16x9"/>
  <p:notesSz cx="6858000" cy="9144000"/>
  <p:embeddedFontLst>
    <p:embeddedFont>
      <p:font typeface="Coming Soon" panose="020B0604020202020204" charset="0"/>
      <p:regular r:id="rId12"/>
    </p:embeddedFont>
    <p:embeddedFont>
      <p:font typeface="Concert One" panose="020B0604020202020204" charset="0"/>
      <p:regular r:id="rId13"/>
    </p:embeddedFont>
    <p:embeddedFont>
      <p:font typeface="Roboto Mono Regular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855A70-28FB-4EF8-9D0A-1E54CF4789F0}">
  <a:tblStyle styleId="{EA855A70-28FB-4EF8-9D0A-1E54CF4789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91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64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416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505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48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8iuW-qtPBQ&amp;ab_channel=Ecolog%C3%ADaVer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L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“EL USO Y CUIDADO DEL AGUA” </a:t>
            </a:r>
            <a:endParaRPr lang="es-CL" sz="3600" dirty="0"/>
          </a:p>
        </p:txBody>
      </p:sp>
      <p:sp>
        <p:nvSpPr>
          <p:cNvPr id="178" name="Google Shape;178;p29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CuadroTexto 2"/>
          <p:cNvSpPr txBox="1"/>
          <p:nvPr/>
        </p:nvSpPr>
        <p:spPr>
          <a:xfrm>
            <a:off x="3257775" y="3383523"/>
            <a:ext cx="4556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/>
              <a:t>Objetivos Reforzar, efectos positivos y negativos de la actividad humana en los océanos, lagos, ríos, glaciares, entre otros, proponiendo acciones de protección de las reservas hídricas en Chile y comunicando sus resultados. </a:t>
            </a:r>
            <a:endParaRPr lang="es-CL" sz="11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622057" y="3591272"/>
            <a:ext cx="1585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6° BÁSICO</a:t>
            </a:r>
          </a:p>
          <a:p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511" y="3878662"/>
            <a:ext cx="784263" cy="7831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974773" y="3994510"/>
            <a:ext cx="2722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Ciencias Naturales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/>
              <a:t>OBSERVA EL SIGUIENTE VIDEO:</a:t>
            </a:r>
            <a:endParaRPr dirty="0"/>
          </a:p>
        </p:txBody>
      </p:sp>
      <p:sp>
        <p:nvSpPr>
          <p:cNvPr id="2" name="CuadroTexto 1"/>
          <p:cNvSpPr txBox="1"/>
          <p:nvPr/>
        </p:nvSpPr>
        <p:spPr>
          <a:xfrm>
            <a:off x="1527464" y="1610591"/>
            <a:ext cx="64527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hlinkClick r:id="rId3"/>
              </a:rPr>
              <a:t>https://www.youtube.com/watch?v=m8iuW-qtPBQ&amp;ab_channel=Ecolog%C3%ADaVerde</a:t>
            </a:r>
            <a:endParaRPr lang="es-CL" sz="3600" dirty="0"/>
          </a:p>
          <a:p>
            <a:endParaRPr lang="es-CL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595151" y="341697"/>
            <a:ext cx="3741492" cy="8040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altLang="es-CL" dirty="0"/>
              <a:t>El uso y cuidado del agua. </a:t>
            </a:r>
            <a:endParaRPr dirty="0"/>
          </a:p>
        </p:txBody>
      </p:sp>
      <p:sp>
        <p:nvSpPr>
          <p:cNvPr id="195" name="Google Shape;195;p31"/>
          <p:cNvSpPr/>
          <p:nvPr/>
        </p:nvSpPr>
        <p:spPr>
          <a:xfrm>
            <a:off x="7718881" y="571146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205056" y="404871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0164216" flipH="1">
            <a:off x="5186638" y="560342"/>
            <a:ext cx="866623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526470" y="1083360"/>
            <a:ext cx="36339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1600" dirty="0"/>
              <a:t>Pese a la gran cantidad de agua disponible en la Tierra, esta no es un recurso ilimitado debido a que las diferentes actividades que realiza el ser humano pueden tener efectos negativos sobre ella. Para explorar acerca de esto, observen la siguiente situación. Luego, respondan las preguntas propuestas.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460" y="1145705"/>
            <a:ext cx="3739041" cy="34574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714500" y="828226"/>
            <a:ext cx="5656527" cy="732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altLang="es-CL" sz="2400" dirty="0">
                <a:solidFill>
                  <a:schemeClr val="folHlink"/>
                </a:solidFill>
              </a:rPr>
              <a:t>Conversemos</a:t>
            </a:r>
            <a:endParaRPr lang="es-CL" sz="2400" dirty="0"/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57115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57115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514600" y="1352806"/>
            <a:ext cx="42914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a. ¿Piensan que Carlos hace un buen uso del agua?, ¿por qué?  </a:t>
            </a:r>
          </a:p>
          <a:p>
            <a:r>
              <a:rPr lang="es-CL" sz="1600" dirty="0"/>
              <a:t> </a:t>
            </a:r>
          </a:p>
          <a:p>
            <a:r>
              <a:rPr lang="es-CL" sz="1600" dirty="0"/>
              <a:t>b. ¿Qué acciones permiten hacer un buen uso del agua? Mencionen todas aquellas que conozcan. </a:t>
            </a:r>
          </a:p>
          <a:p>
            <a:r>
              <a:rPr lang="es-CL" sz="1600" dirty="0"/>
              <a:t> </a:t>
            </a:r>
          </a:p>
          <a:p>
            <a:r>
              <a:rPr lang="es-CL" sz="1600" dirty="0"/>
              <a:t>c. ¿Qué debería hacer Carlos para ahorrar agua?  </a:t>
            </a:r>
          </a:p>
          <a:p>
            <a:r>
              <a:rPr lang="es-CL" sz="1600" dirty="0"/>
              <a:t> </a:t>
            </a:r>
          </a:p>
          <a:p>
            <a:r>
              <a:rPr lang="es-CL" sz="1600" dirty="0"/>
              <a:t>d. ¿Qué importancia le asignan al uso responsable del agua? Expliquen.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714500" y="828227"/>
            <a:ext cx="5656527" cy="4664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2400" dirty="0">
                <a:solidFill>
                  <a:schemeClr val="folHlink"/>
                </a:solidFill>
              </a:rPr>
              <a:t>ALGUNOS CUIDADOS </a:t>
            </a:r>
            <a:endParaRPr lang="es-CL" sz="2400" dirty="0"/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57115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57115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2407431" y="1323165"/>
            <a:ext cx="42706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En la actividad anterior, probablemente, pudieron reconocer algunas acciones asociadas al uso inadecuado del agua. A continuación, se presentan recomendaciones para hacer un uso responsable de este recurso.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483" y="2492716"/>
            <a:ext cx="4719134" cy="190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537" y="892649"/>
            <a:ext cx="4844452" cy="1707434"/>
          </a:xfrm>
          <a:prstGeom prst="rect">
            <a:avLst/>
          </a:prstGeom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57115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57115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390" y="2650094"/>
            <a:ext cx="3682745" cy="175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5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890" y="1012074"/>
            <a:ext cx="4895365" cy="1808962"/>
          </a:xfrm>
          <a:prstGeom prst="rect">
            <a:avLst/>
          </a:prstGeom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57115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57115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2128890" y="2781750"/>
            <a:ext cx="4682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sz="1800" dirty="0">
                <a:solidFill>
                  <a:schemeClr val="accent3"/>
                </a:solidFill>
                <a:latin typeface="Concert One" panose="020B0604020202020204" charset="0"/>
              </a:rPr>
              <a:t>El uso y cuidado del agua. </a:t>
            </a:r>
            <a:endParaRPr lang="es-CL" sz="1800" dirty="0">
              <a:solidFill>
                <a:schemeClr val="accent3"/>
              </a:solidFill>
              <a:latin typeface="Concert One" panose="020B060402020202020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128890" y="3083084"/>
            <a:ext cx="482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/>
              <a:t>Muchas de las actividades que desarrolla el ser humano en torno de las fuentes de agua producen, en mayor o menor medida, la contaminación de estas, tal como podemos ver en la siguiente imagen. </a:t>
            </a:r>
          </a:p>
        </p:txBody>
      </p:sp>
    </p:spTree>
    <p:extLst>
      <p:ext uri="{BB962C8B-B14F-4D97-AF65-F5344CB8AC3E}">
        <p14:creationId xmlns:p14="http://schemas.microsoft.com/office/powerpoint/2010/main" val="31902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3163" y="119814"/>
            <a:ext cx="6691746" cy="5023686"/>
          </a:xfrm>
          <a:prstGeom prst="rect">
            <a:avLst/>
          </a:prstGeom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311382" y="1396445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311382" y="1863675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85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muchas</a:t>
            </a:r>
            <a:endParaRPr dirty="0"/>
          </a:p>
        </p:txBody>
      </p:sp>
      <p:pic>
        <p:nvPicPr>
          <p:cNvPr id="390" name="Google Shape;390;p41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397403" y="714063"/>
            <a:ext cx="1470368" cy="7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050" y="2592985"/>
            <a:ext cx="2610150" cy="3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88;p41"/>
          <p:cNvSpPr txBox="1">
            <a:spLocks/>
          </p:cNvSpPr>
          <p:nvPr/>
        </p:nvSpPr>
        <p:spPr>
          <a:xfrm>
            <a:off x="2838275" y="2549719"/>
            <a:ext cx="40017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ncert One"/>
              <a:buNone/>
              <a:defRPr sz="7200" b="0" i="0" u="none" strike="noStrike" cap="none">
                <a:solidFill>
                  <a:schemeClr val="dk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dirty="0"/>
              <a:t>gracias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tebook Lesson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289</Words>
  <Application>Microsoft Office PowerPoint</Application>
  <PresentationFormat>Presentación en pantalla (16:9)</PresentationFormat>
  <Paragraphs>22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Concert One</vt:lpstr>
      <vt:lpstr>Coming Soon</vt:lpstr>
      <vt:lpstr>Roboto Mono Regular</vt:lpstr>
      <vt:lpstr>Notebook Lesson</vt:lpstr>
      <vt:lpstr>“EL USO Y CUIDADO DEL AGUA” </vt:lpstr>
      <vt:lpstr>OBSERVA EL SIGUIENTE VIDEO:</vt:lpstr>
      <vt:lpstr>El uso y cuidado del agua. </vt:lpstr>
      <vt:lpstr>Conversemos</vt:lpstr>
      <vt:lpstr>ALGUNOS CUIDADOS </vt:lpstr>
      <vt:lpstr>Presentación de PowerPoint</vt:lpstr>
      <vt:lpstr>Presentación de PowerPoint</vt:lpstr>
      <vt:lpstr>Presentación de PowerPoint</vt:lpstr>
      <vt:lpstr>muchas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 LAS PLANTAS PARA LOS SERES VIVOS</dc:title>
  <dc:creator>Orlando</dc:creator>
  <cp:lastModifiedBy>M Lucero</cp:lastModifiedBy>
  <cp:revision>38</cp:revision>
  <dcterms:modified xsi:type="dcterms:W3CDTF">2021-03-25T12:40:55Z</dcterms:modified>
</cp:coreProperties>
</file>