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3ACE9-5992-44AD-BB48-7EF32E576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Objetivo: Ubicar objetos en una cuadrícula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A56797-DF23-4AFB-8488-20165BCE2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Tercero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156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6FBA4-084E-4020-A198-61417FEA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/>
              <a:t>Ubicación en una cuadrícula</a:t>
            </a:r>
            <a:endParaRPr lang="es-CL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CB1E7-1DBB-41B3-BC75-D9B2AFC96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7092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describir la ubicación de algo o alguien en una cuadrícula, se puede identificar un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punto de referencia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y contar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los cuadrados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que se desplaza en distintas posiciones.</a:t>
            </a:r>
          </a:p>
          <a:p>
            <a:pPr marL="0" indent="0"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También, utilizando coordenadas representadas por letras y números.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5F4C-4130-4DB4-8208-D861CD4C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Primero se deben nombrar las columnas y luego las filas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46C15C-D785-4B15-9512-515AE9C4E3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Abadi" panose="020B0604020104020204" pitchFamily="34" charset="0"/>
              </a:rPr>
              <a:t>Ejemplo: </a:t>
            </a:r>
          </a:p>
          <a:p>
            <a:pPr marL="0" indent="0">
              <a:buNone/>
            </a:pPr>
            <a:endParaRPr lang="es-CL" sz="2400" dirty="0">
              <a:latin typeface="Abadi" panose="020B06040201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E58566-4D73-4DAD-9B36-DC63A521B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23" t="27104" r="10231" b="20198"/>
          <a:stretch/>
        </p:blipFill>
        <p:spPr>
          <a:xfrm>
            <a:off x="3277772" y="2367092"/>
            <a:ext cx="3882683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12956-FC96-40A1-AFB3-CCDC7DB4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Ejemplo: la estrella se encuentra en (b,2)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227F79-A2BD-460E-8F2C-D9E0117222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8028" t="53386" r="25770" b="19994"/>
          <a:stretch/>
        </p:blipFill>
        <p:spPr>
          <a:xfrm>
            <a:off x="3418448" y="1955409"/>
            <a:ext cx="4895557" cy="3151163"/>
          </a:xfrm>
        </p:spPr>
      </p:pic>
    </p:spTree>
    <p:extLst>
      <p:ext uri="{BB962C8B-B14F-4D97-AF65-F5344CB8AC3E}">
        <p14:creationId xmlns:p14="http://schemas.microsoft.com/office/powerpoint/2010/main" val="257899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2A1DD-7403-4AFE-B10F-712C397C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Ejemplo: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trayecto de la araña para llegar a la X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dos cuadrados a la derecha y 2 cuadrados hacia arriba.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998446-D93B-4207-A33C-B25B9E4559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8015" t="26929" r="19321" b="41156"/>
          <a:stretch/>
        </p:blipFill>
        <p:spPr>
          <a:xfrm>
            <a:off x="2571941" y="2544417"/>
            <a:ext cx="4902285" cy="3361567"/>
          </a:xfrm>
        </p:spPr>
      </p:pic>
    </p:spTree>
    <p:extLst>
      <p:ext uri="{BB962C8B-B14F-4D97-AF65-F5344CB8AC3E}">
        <p14:creationId xmlns:p14="http://schemas.microsoft.com/office/powerpoint/2010/main" val="297602212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53</TotalTime>
  <Words>104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Abadi</vt:lpstr>
      <vt:lpstr>Arial</vt:lpstr>
      <vt:lpstr>Tw Cen MT</vt:lpstr>
      <vt:lpstr>Gota</vt:lpstr>
      <vt:lpstr>Objetivo: Ubicar objetos en una cuadrícula </vt:lpstr>
      <vt:lpstr>Ubicación en una cuadrícula</vt:lpstr>
      <vt:lpstr>Primero se deben nombrar las columnas y luego las filas</vt:lpstr>
      <vt:lpstr>Ejemplo: la estrella se encuentra en (b,2)</vt:lpstr>
      <vt:lpstr>Ejemplo: el trayecto de la araña para llegar a la X    dos cuadrados a la derecha y 2 cuadrados hacia arriba.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Objetivo: Ubicar objetos en una cuadrícula</dc:title>
  <dc:creator>virginia madariaga</dc:creator>
  <cp:lastModifiedBy>M Lucero</cp:lastModifiedBy>
  <cp:revision>4</cp:revision>
  <dcterms:created xsi:type="dcterms:W3CDTF">2021-03-18T19:49:49Z</dcterms:created>
  <dcterms:modified xsi:type="dcterms:W3CDTF">2021-03-22T16:41:40Z</dcterms:modified>
</cp:coreProperties>
</file>