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7" r:id="rId7"/>
    <p:sldId id="268" r:id="rId8"/>
    <p:sldId id="270" r:id="rId9"/>
    <p:sldId id="271" r:id="rId10"/>
  </p:sldIdLst>
  <p:sldSz cx="9144000" cy="6858000" type="screen4x3"/>
  <p:notesSz cx="9144000" cy="6858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inimized">
    <p:restoredLeft sz="0" autoAdjust="0"/>
    <p:restoredTop sz="0" autoAdjust="0"/>
  </p:normalViewPr>
  <p:slideViewPr>
    <p:cSldViewPr>
      <p:cViewPr varScale="1">
        <p:scale>
          <a:sx n="20" d="100"/>
          <a:sy n="20" d="100"/>
        </p:scale>
        <p:origin x="3252" y="2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3/11/2021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rgbClr val="FFFFCC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3/11/2021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rgbClr val="FFFFCC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3/11/2021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rgbClr val="FFFFCC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3/11/2021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3/11/2021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close/>
              </a:path>
            </a:pathLst>
          </a:custGeom>
          <a:solidFill>
            <a:srgbClr val="CC98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4869179" y="304800"/>
            <a:ext cx="1104900" cy="1104900"/>
          </a:xfrm>
          <a:custGeom>
            <a:avLst/>
            <a:gdLst/>
            <a:ahLst/>
            <a:cxnLst/>
            <a:rect l="l" t="t" r="r" b="b"/>
            <a:pathLst>
              <a:path w="1104900" h="1104900">
                <a:moveTo>
                  <a:pt x="552450" y="0"/>
                </a:moveTo>
                <a:lnTo>
                  <a:pt x="504646" y="2030"/>
                </a:lnTo>
                <a:lnTo>
                  <a:pt x="457998" y="8009"/>
                </a:lnTo>
                <a:lnTo>
                  <a:pt x="412668" y="17772"/>
                </a:lnTo>
                <a:lnTo>
                  <a:pt x="368821" y="31151"/>
                </a:lnTo>
                <a:lnTo>
                  <a:pt x="326619" y="47979"/>
                </a:lnTo>
                <a:lnTo>
                  <a:pt x="286225" y="68090"/>
                </a:lnTo>
                <a:lnTo>
                  <a:pt x="247803" y="91317"/>
                </a:lnTo>
                <a:lnTo>
                  <a:pt x="211517" y="117493"/>
                </a:lnTo>
                <a:lnTo>
                  <a:pt x="177529" y="146453"/>
                </a:lnTo>
                <a:lnTo>
                  <a:pt x="146003" y="178029"/>
                </a:lnTo>
                <a:lnTo>
                  <a:pt x="117102" y="212055"/>
                </a:lnTo>
                <a:lnTo>
                  <a:pt x="90990" y="248363"/>
                </a:lnTo>
                <a:lnTo>
                  <a:pt x="67830" y="286788"/>
                </a:lnTo>
                <a:lnTo>
                  <a:pt x="47784" y="327163"/>
                </a:lnTo>
                <a:lnTo>
                  <a:pt x="31017" y="369321"/>
                </a:lnTo>
                <a:lnTo>
                  <a:pt x="17692" y="413095"/>
                </a:lnTo>
                <a:lnTo>
                  <a:pt x="7972" y="458319"/>
                </a:lnTo>
                <a:lnTo>
                  <a:pt x="2020" y="504826"/>
                </a:lnTo>
                <a:lnTo>
                  <a:pt x="0" y="552450"/>
                </a:lnTo>
                <a:lnTo>
                  <a:pt x="2020" y="600073"/>
                </a:lnTo>
                <a:lnTo>
                  <a:pt x="7972" y="646580"/>
                </a:lnTo>
                <a:lnTo>
                  <a:pt x="17692" y="691804"/>
                </a:lnTo>
                <a:lnTo>
                  <a:pt x="31017" y="735578"/>
                </a:lnTo>
                <a:lnTo>
                  <a:pt x="47784" y="777736"/>
                </a:lnTo>
                <a:lnTo>
                  <a:pt x="67830" y="818111"/>
                </a:lnTo>
                <a:lnTo>
                  <a:pt x="90990" y="856536"/>
                </a:lnTo>
                <a:lnTo>
                  <a:pt x="117102" y="892844"/>
                </a:lnTo>
                <a:lnTo>
                  <a:pt x="146003" y="926870"/>
                </a:lnTo>
                <a:lnTo>
                  <a:pt x="177529" y="958446"/>
                </a:lnTo>
                <a:lnTo>
                  <a:pt x="211517" y="987406"/>
                </a:lnTo>
                <a:lnTo>
                  <a:pt x="247803" y="1013582"/>
                </a:lnTo>
                <a:lnTo>
                  <a:pt x="286225" y="1036809"/>
                </a:lnTo>
                <a:lnTo>
                  <a:pt x="326619" y="1056920"/>
                </a:lnTo>
                <a:lnTo>
                  <a:pt x="368821" y="1073748"/>
                </a:lnTo>
                <a:lnTo>
                  <a:pt x="412668" y="1087127"/>
                </a:lnTo>
                <a:lnTo>
                  <a:pt x="457998" y="1096890"/>
                </a:lnTo>
                <a:lnTo>
                  <a:pt x="504646" y="1102869"/>
                </a:lnTo>
                <a:lnTo>
                  <a:pt x="552450" y="1104900"/>
                </a:lnTo>
                <a:lnTo>
                  <a:pt x="600073" y="1102869"/>
                </a:lnTo>
                <a:lnTo>
                  <a:pt x="646580" y="1096890"/>
                </a:lnTo>
                <a:lnTo>
                  <a:pt x="691804" y="1087127"/>
                </a:lnTo>
                <a:lnTo>
                  <a:pt x="735578" y="1073748"/>
                </a:lnTo>
                <a:lnTo>
                  <a:pt x="777736" y="1056920"/>
                </a:lnTo>
                <a:lnTo>
                  <a:pt x="818111" y="1036809"/>
                </a:lnTo>
                <a:lnTo>
                  <a:pt x="856536" y="1013582"/>
                </a:lnTo>
                <a:lnTo>
                  <a:pt x="892844" y="987406"/>
                </a:lnTo>
                <a:lnTo>
                  <a:pt x="926870" y="958446"/>
                </a:lnTo>
                <a:lnTo>
                  <a:pt x="958446" y="926870"/>
                </a:lnTo>
                <a:lnTo>
                  <a:pt x="987406" y="892844"/>
                </a:lnTo>
                <a:lnTo>
                  <a:pt x="1013582" y="856536"/>
                </a:lnTo>
                <a:lnTo>
                  <a:pt x="1036809" y="818111"/>
                </a:lnTo>
                <a:lnTo>
                  <a:pt x="1056920" y="777736"/>
                </a:lnTo>
                <a:lnTo>
                  <a:pt x="1073748" y="735578"/>
                </a:lnTo>
                <a:lnTo>
                  <a:pt x="1087127" y="691804"/>
                </a:lnTo>
                <a:lnTo>
                  <a:pt x="1096890" y="646580"/>
                </a:lnTo>
                <a:lnTo>
                  <a:pt x="1102869" y="600073"/>
                </a:lnTo>
                <a:lnTo>
                  <a:pt x="1104900" y="552450"/>
                </a:lnTo>
                <a:lnTo>
                  <a:pt x="1102869" y="504826"/>
                </a:lnTo>
                <a:lnTo>
                  <a:pt x="1096890" y="458319"/>
                </a:lnTo>
                <a:lnTo>
                  <a:pt x="1087127" y="413095"/>
                </a:lnTo>
                <a:lnTo>
                  <a:pt x="1073748" y="369321"/>
                </a:lnTo>
                <a:lnTo>
                  <a:pt x="1056920" y="327163"/>
                </a:lnTo>
                <a:lnTo>
                  <a:pt x="1036809" y="286788"/>
                </a:lnTo>
                <a:lnTo>
                  <a:pt x="1013582" y="248363"/>
                </a:lnTo>
                <a:lnTo>
                  <a:pt x="987406" y="212055"/>
                </a:lnTo>
                <a:lnTo>
                  <a:pt x="958446" y="178029"/>
                </a:lnTo>
                <a:lnTo>
                  <a:pt x="926870" y="146453"/>
                </a:lnTo>
                <a:lnTo>
                  <a:pt x="892844" y="117493"/>
                </a:lnTo>
                <a:lnTo>
                  <a:pt x="856536" y="91317"/>
                </a:lnTo>
                <a:lnTo>
                  <a:pt x="818111" y="68090"/>
                </a:lnTo>
                <a:lnTo>
                  <a:pt x="777736" y="47979"/>
                </a:lnTo>
                <a:lnTo>
                  <a:pt x="735578" y="31151"/>
                </a:lnTo>
                <a:lnTo>
                  <a:pt x="691804" y="17772"/>
                </a:lnTo>
                <a:lnTo>
                  <a:pt x="646580" y="8009"/>
                </a:lnTo>
                <a:lnTo>
                  <a:pt x="600073" y="2030"/>
                </a:lnTo>
                <a:lnTo>
                  <a:pt x="552450" y="0"/>
                </a:lnTo>
                <a:close/>
              </a:path>
            </a:pathLst>
          </a:custGeom>
          <a:solidFill>
            <a:srgbClr val="55134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7583169" y="304800"/>
            <a:ext cx="1103630" cy="1104900"/>
          </a:xfrm>
          <a:custGeom>
            <a:avLst/>
            <a:gdLst/>
            <a:ahLst/>
            <a:cxnLst/>
            <a:rect l="l" t="t" r="r" b="b"/>
            <a:pathLst>
              <a:path w="1103629" h="1104900">
                <a:moveTo>
                  <a:pt x="551179" y="0"/>
                </a:moveTo>
                <a:lnTo>
                  <a:pt x="503566" y="2030"/>
                </a:lnTo>
                <a:lnTo>
                  <a:pt x="457088" y="8009"/>
                </a:lnTo>
                <a:lnTo>
                  <a:pt x="411910" y="17772"/>
                </a:lnTo>
                <a:lnTo>
                  <a:pt x="368196" y="31151"/>
                </a:lnTo>
                <a:lnTo>
                  <a:pt x="326110" y="47979"/>
                </a:lnTo>
                <a:lnTo>
                  <a:pt x="285818" y="68090"/>
                </a:lnTo>
                <a:lnTo>
                  <a:pt x="247483" y="91317"/>
                </a:lnTo>
                <a:lnTo>
                  <a:pt x="211271" y="117493"/>
                </a:lnTo>
                <a:lnTo>
                  <a:pt x="177344" y="146453"/>
                </a:lnTo>
                <a:lnTo>
                  <a:pt x="145868" y="178029"/>
                </a:lnTo>
                <a:lnTo>
                  <a:pt x="117008" y="212055"/>
                </a:lnTo>
                <a:lnTo>
                  <a:pt x="90927" y="248363"/>
                </a:lnTo>
                <a:lnTo>
                  <a:pt x="67790" y="286788"/>
                </a:lnTo>
                <a:lnTo>
                  <a:pt x="47761" y="327163"/>
                </a:lnTo>
                <a:lnTo>
                  <a:pt x="31005" y="369321"/>
                </a:lnTo>
                <a:lnTo>
                  <a:pt x="17687" y="413095"/>
                </a:lnTo>
                <a:lnTo>
                  <a:pt x="7970" y="458319"/>
                </a:lnTo>
                <a:lnTo>
                  <a:pt x="2020" y="504826"/>
                </a:lnTo>
                <a:lnTo>
                  <a:pt x="0" y="552450"/>
                </a:lnTo>
                <a:lnTo>
                  <a:pt x="2020" y="600073"/>
                </a:lnTo>
                <a:lnTo>
                  <a:pt x="7970" y="646580"/>
                </a:lnTo>
                <a:lnTo>
                  <a:pt x="17687" y="691804"/>
                </a:lnTo>
                <a:lnTo>
                  <a:pt x="31005" y="735578"/>
                </a:lnTo>
                <a:lnTo>
                  <a:pt x="47761" y="777736"/>
                </a:lnTo>
                <a:lnTo>
                  <a:pt x="67790" y="818111"/>
                </a:lnTo>
                <a:lnTo>
                  <a:pt x="90927" y="856536"/>
                </a:lnTo>
                <a:lnTo>
                  <a:pt x="117008" y="892844"/>
                </a:lnTo>
                <a:lnTo>
                  <a:pt x="145868" y="926870"/>
                </a:lnTo>
                <a:lnTo>
                  <a:pt x="177344" y="958446"/>
                </a:lnTo>
                <a:lnTo>
                  <a:pt x="211271" y="987406"/>
                </a:lnTo>
                <a:lnTo>
                  <a:pt x="247483" y="1013582"/>
                </a:lnTo>
                <a:lnTo>
                  <a:pt x="285818" y="1036809"/>
                </a:lnTo>
                <a:lnTo>
                  <a:pt x="326110" y="1056920"/>
                </a:lnTo>
                <a:lnTo>
                  <a:pt x="368196" y="1073748"/>
                </a:lnTo>
                <a:lnTo>
                  <a:pt x="411910" y="1087127"/>
                </a:lnTo>
                <a:lnTo>
                  <a:pt x="457088" y="1096890"/>
                </a:lnTo>
                <a:lnTo>
                  <a:pt x="503566" y="1102869"/>
                </a:lnTo>
                <a:lnTo>
                  <a:pt x="551179" y="1104900"/>
                </a:lnTo>
                <a:lnTo>
                  <a:pt x="598803" y="1102869"/>
                </a:lnTo>
                <a:lnTo>
                  <a:pt x="645310" y="1096890"/>
                </a:lnTo>
                <a:lnTo>
                  <a:pt x="690534" y="1087127"/>
                </a:lnTo>
                <a:lnTo>
                  <a:pt x="734308" y="1073748"/>
                </a:lnTo>
                <a:lnTo>
                  <a:pt x="776466" y="1056920"/>
                </a:lnTo>
                <a:lnTo>
                  <a:pt x="816841" y="1036809"/>
                </a:lnTo>
                <a:lnTo>
                  <a:pt x="855266" y="1013582"/>
                </a:lnTo>
                <a:lnTo>
                  <a:pt x="891574" y="987406"/>
                </a:lnTo>
                <a:lnTo>
                  <a:pt x="925600" y="958446"/>
                </a:lnTo>
                <a:lnTo>
                  <a:pt x="957176" y="926870"/>
                </a:lnTo>
                <a:lnTo>
                  <a:pt x="986136" y="892844"/>
                </a:lnTo>
                <a:lnTo>
                  <a:pt x="1012312" y="856536"/>
                </a:lnTo>
                <a:lnTo>
                  <a:pt x="1035539" y="818111"/>
                </a:lnTo>
                <a:lnTo>
                  <a:pt x="1055650" y="777736"/>
                </a:lnTo>
                <a:lnTo>
                  <a:pt x="1072478" y="735578"/>
                </a:lnTo>
                <a:lnTo>
                  <a:pt x="1085857" y="691804"/>
                </a:lnTo>
                <a:lnTo>
                  <a:pt x="1095620" y="646580"/>
                </a:lnTo>
                <a:lnTo>
                  <a:pt x="1101599" y="600073"/>
                </a:lnTo>
                <a:lnTo>
                  <a:pt x="1103629" y="552450"/>
                </a:lnTo>
                <a:lnTo>
                  <a:pt x="1101599" y="504826"/>
                </a:lnTo>
                <a:lnTo>
                  <a:pt x="1095620" y="458319"/>
                </a:lnTo>
                <a:lnTo>
                  <a:pt x="1085857" y="413095"/>
                </a:lnTo>
                <a:lnTo>
                  <a:pt x="1072478" y="369321"/>
                </a:lnTo>
                <a:lnTo>
                  <a:pt x="1055650" y="327163"/>
                </a:lnTo>
                <a:lnTo>
                  <a:pt x="1035539" y="286788"/>
                </a:lnTo>
                <a:lnTo>
                  <a:pt x="1012312" y="248363"/>
                </a:lnTo>
                <a:lnTo>
                  <a:pt x="986136" y="212055"/>
                </a:lnTo>
                <a:lnTo>
                  <a:pt x="957176" y="178029"/>
                </a:lnTo>
                <a:lnTo>
                  <a:pt x="925600" y="146453"/>
                </a:lnTo>
                <a:lnTo>
                  <a:pt x="891574" y="117493"/>
                </a:lnTo>
                <a:lnTo>
                  <a:pt x="855266" y="91317"/>
                </a:lnTo>
                <a:lnTo>
                  <a:pt x="816841" y="68090"/>
                </a:lnTo>
                <a:lnTo>
                  <a:pt x="776466" y="47979"/>
                </a:lnTo>
                <a:lnTo>
                  <a:pt x="734308" y="31151"/>
                </a:lnTo>
                <a:lnTo>
                  <a:pt x="690534" y="17772"/>
                </a:lnTo>
                <a:lnTo>
                  <a:pt x="645310" y="8009"/>
                </a:lnTo>
                <a:lnTo>
                  <a:pt x="598803" y="2030"/>
                </a:lnTo>
                <a:lnTo>
                  <a:pt x="551179" y="0"/>
                </a:lnTo>
                <a:close/>
              </a:path>
            </a:pathLst>
          </a:custGeom>
          <a:solidFill>
            <a:srgbClr val="55134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1071880" y="306070"/>
            <a:ext cx="1102360" cy="1104900"/>
          </a:xfrm>
          <a:custGeom>
            <a:avLst/>
            <a:gdLst/>
            <a:ahLst/>
            <a:cxnLst/>
            <a:rect l="l" t="t" r="r" b="b"/>
            <a:pathLst>
              <a:path w="1102360" h="1104900">
                <a:moveTo>
                  <a:pt x="551179" y="0"/>
                </a:moveTo>
                <a:lnTo>
                  <a:pt x="503566" y="2030"/>
                </a:lnTo>
                <a:lnTo>
                  <a:pt x="457088" y="8009"/>
                </a:lnTo>
                <a:lnTo>
                  <a:pt x="411910" y="17772"/>
                </a:lnTo>
                <a:lnTo>
                  <a:pt x="368196" y="31151"/>
                </a:lnTo>
                <a:lnTo>
                  <a:pt x="326110" y="47979"/>
                </a:lnTo>
                <a:lnTo>
                  <a:pt x="285818" y="68090"/>
                </a:lnTo>
                <a:lnTo>
                  <a:pt x="247483" y="91317"/>
                </a:lnTo>
                <a:lnTo>
                  <a:pt x="211271" y="117493"/>
                </a:lnTo>
                <a:lnTo>
                  <a:pt x="177344" y="146453"/>
                </a:lnTo>
                <a:lnTo>
                  <a:pt x="145868" y="178029"/>
                </a:lnTo>
                <a:lnTo>
                  <a:pt x="117008" y="212055"/>
                </a:lnTo>
                <a:lnTo>
                  <a:pt x="90927" y="248363"/>
                </a:lnTo>
                <a:lnTo>
                  <a:pt x="67790" y="286788"/>
                </a:lnTo>
                <a:lnTo>
                  <a:pt x="47761" y="327163"/>
                </a:lnTo>
                <a:lnTo>
                  <a:pt x="31005" y="369321"/>
                </a:lnTo>
                <a:lnTo>
                  <a:pt x="17687" y="413095"/>
                </a:lnTo>
                <a:lnTo>
                  <a:pt x="7970" y="458319"/>
                </a:lnTo>
                <a:lnTo>
                  <a:pt x="2020" y="504826"/>
                </a:lnTo>
                <a:lnTo>
                  <a:pt x="0" y="552450"/>
                </a:lnTo>
                <a:lnTo>
                  <a:pt x="2020" y="600073"/>
                </a:lnTo>
                <a:lnTo>
                  <a:pt x="7970" y="646580"/>
                </a:lnTo>
                <a:lnTo>
                  <a:pt x="17687" y="691804"/>
                </a:lnTo>
                <a:lnTo>
                  <a:pt x="31005" y="735578"/>
                </a:lnTo>
                <a:lnTo>
                  <a:pt x="47761" y="777736"/>
                </a:lnTo>
                <a:lnTo>
                  <a:pt x="67790" y="818111"/>
                </a:lnTo>
                <a:lnTo>
                  <a:pt x="90927" y="856536"/>
                </a:lnTo>
                <a:lnTo>
                  <a:pt x="117008" y="892844"/>
                </a:lnTo>
                <a:lnTo>
                  <a:pt x="145868" y="926870"/>
                </a:lnTo>
                <a:lnTo>
                  <a:pt x="177344" y="958446"/>
                </a:lnTo>
                <a:lnTo>
                  <a:pt x="211271" y="987406"/>
                </a:lnTo>
                <a:lnTo>
                  <a:pt x="247483" y="1013582"/>
                </a:lnTo>
                <a:lnTo>
                  <a:pt x="285818" y="1036809"/>
                </a:lnTo>
                <a:lnTo>
                  <a:pt x="326110" y="1056920"/>
                </a:lnTo>
                <a:lnTo>
                  <a:pt x="368196" y="1073748"/>
                </a:lnTo>
                <a:lnTo>
                  <a:pt x="411910" y="1087127"/>
                </a:lnTo>
                <a:lnTo>
                  <a:pt x="457088" y="1096890"/>
                </a:lnTo>
                <a:lnTo>
                  <a:pt x="503566" y="1102869"/>
                </a:lnTo>
                <a:lnTo>
                  <a:pt x="551179" y="1104900"/>
                </a:lnTo>
                <a:lnTo>
                  <a:pt x="598793" y="1102869"/>
                </a:lnTo>
                <a:lnTo>
                  <a:pt x="645271" y="1096890"/>
                </a:lnTo>
                <a:lnTo>
                  <a:pt x="690449" y="1087127"/>
                </a:lnTo>
                <a:lnTo>
                  <a:pt x="734163" y="1073748"/>
                </a:lnTo>
                <a:lnTo>
                  <a:pt x="776249" y="1056920"/>
                </a:lnTo>
                <a:lnTo>
                  <a:pt x="816541" y="1036809"/>
                </a:lnTo>
                <a:lnTo>
                  <a:pt x="854876" y="1013582"/>
                </a:lnTo>
                <a:lnTo>
                  <a:pt x="891088" y="987406"/>
                </a:lnTo>
                <a:lnTo>
                  <a:pt x="925015" y="958446"/>
                </a:lnTo>
                <a:lnTo>
                  <a:pt x="956491" y="926870"/>
                </a:lnTo>
                <a:lnTo>
                  <a:pt x="985351" y="892844"/>
                </a:lnTo>
                <a:lnTo>
                  <a:pt x="1011432" y="856536"/>
                </a:lnTo>
                <a:lnTo>
                  <a:pt x="1034569" y="818111"/>
                </a:lnTo>
                <a:lnTo>
                  <a:pt x="1054598" y="777736"/>
                </a:lnTo>
                <a:lnTo>
                  <a:pt x="1071354" y="735578"/>
                </a:lnTo>
                <a:lnTo>
                  <a:pt x="1084672" y="691804"/>
                </a:lnTo>
                <a:lnTo>
                  <a:pt x="1094389" y="646580"/>
                </a:lnTo>
                <a:lnTo>
                  <a:pt x="1100339" y="600073"/>
                </a:lnTo>
                <a:lnTo>
                  <a:pt x="1102359" y="552450"/>
                </a:lnTo>
                <a:lnTo>
                  <a:pt x="1100339" y="504826"/>
                </a:lnTo>
                <a:lnTo>
                  <a:pt x="1094389" y="458319"/>
                </a:lnTo>
                <a:lnTo>
                  <a:pt x="1084672" y="413095"/>
                </a:lnTo>
                <a:lnTo>
                  <a:pt x="1071354" y="369321"/>
                </a:lnTo>
                <a:lnTo>
                  <a:pt x="1054598" y="327163"/>
                </a:lnTo>
                <a:lnTo>
                  <a:pt x="1034569" y="286788"/>
                </a:lnTo>
                <a:lnTo>
                  <a:pt x="1011432" y="248363"/>
                </a:lnTo>
                <a:lnTo>
                  <a:pt x="985351" y="212055"/>
                </a:lnTo>
                <a:lnTo>
                  <a:pt x="956491" y="178029"/>
                </a:lnTo>
                <a:lnTo>
                  <a:pt x="925015" y="146453"/>
                </a:lnTo>
                <a:lnTo>
                  <a:pt x="891088" y="117493"/>
                </a:lnTo>
                <a:lnTo>
                  <a:pt x="854876" y="91317"/>
                </a:lnTo>
                <a:lnTo>
                  <a:pt x="816541" y="68090"/>
                </a:lnTo>
                <a:lnTo>
                  <a:pt x="776249" y="47979"/>
                </a:lnTo>
                <a:lnTo>
                  <a:pt x="734163" y="31151"/>
                </a:lnTo>
                <a:lnTo>
                  <a:pt x="690449" y="17772"/>
                </a:lnTo>
                <a:lnTo>
                  <a:pt x="645271" y="8009"/>
                </a:lnTo>
                <a:lnTo>
                  <a:pt x="598793" y="2030"/>
                </a:lnTo>
                <a:lnTo>
                  <a:pt x="551179" y="0"/>
                </a:lnTo>
                <a:close/>
              </a:path>
            </a:pathLst>
          </a:custGeom>
          <a:solidFill>
            <a:srgbClr val="55134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6324600" y="304800"/>
            <a:ext cx="1102360" cy="1104900"/>
          </a:xfrm>
          <a:custGeom>
            <a:avLst/>
            <a:gdLst/>
            <a:ahLst/>
            <a:cxnLst/>
            <a:rect l="l" t="t" r="r" b="b"/>
            <a:pathLst>
              <a:path w="1102359" h="1104900">
                <a:moveTo>
                  <a:pt x="551179" y="1104900"/>
                </a:moveTo>
                <a:lnTo>
                  <a:pt x="503566" y="1102869"/>
                </a:lnTo>
                <a:lnTo>
                  <a:pt x="457088" y="1096890"/>
                </a:lnTo>
                <a:lnTo>
                  <a:pt x="411910" y="1087127"/>
                </a:lnTo>
                <a:lnTo>
                  <a:pt x="368196" y="1073748"/>
                </a:lnTo>
                <a:lnTo>
                  <a:pt x="326110" y="1056920"/>
                </a:lnTo>
                <a:lnTo>
                  <a:pt x="285818" y="1036809"/>
                </a:lnTo>
                <a:lnTo>
                  <a:pt x="247483" y="1013582"/>
                </a:lnTo>
                <a:lnTo>
                  <a:pt x="211271" y="987406"/>
                </a:lnTo>
                <a:lnTo>
                  <a:pt x="177344" y="958446"/>
                </a:lnTo>
                <a:lnTo>
                  <a:pt x="145868" y="926870"/>
                </a:lnTo>
                <a:lnTo>
                  <a:pt x="117008" y="892844"/>
                </a:lnTo>
                <a:lnTo>
                  <a:pt x="90927" y="856536"/>
                </a:lnTo>
                <a:lnTo>
                  <a:pt x="67790" y="818111"/>
                </a:lnTo>
                <a:lnTo>
                  <a:pt x="47761" y="777736"/>
                </a:lnTo>
                <a:lnTo>
                  <a:pt x="31005" y="735578"/>
                </a:lnTo>
                <a:lnTo>
                  <a:pt x="17687" y="691804"/>
                </a:lnTo>
                <a:lnTo>
                  <a:pt x="7970" y="646580"/>
                </a:lnTo>
                <a:lnTo>
                  <a:pt x="2020" y="600073"/>
                </a:lnTo>
                <a:lnTo>
                  <a:pt x="0" y="552450"/>
                </a:lnTo>
                <a:lnTo>
                  <a:pt x="2020" y="504826"/>
                </a:lnTo>
                <a:lnTo>
                  <a:pt x="7970" y="458319"/>
                </a:lnTo>
                <a:lnTo>
                  <a:pt x="17687" y="413095"/>
                </a:lnTo>
                <a:lnTo>
                  <a:pt x="31005" y="369321"/>
                </a:lnTo>
                <a:lnTo>
                  <a:pt x="47761" y="327163"/>
                </a:lnTo>
                <a:lnTo>
                  <a:pt x="67790" y="286788"/>
                </a:lnTo>
                <a:lnTo>
                  <a:pt x="90927" y="248363"/>
                </a:lnTo>
                <a:lnTo>
                  <a:pt x="117008" y="212055"/>
                </a:lnTo>
                <a:lnTo>
                  <a:pt x="145868" y="178029"/>
                </a:lnTo>
                <a:lnTo>
                  <a:pt x="177344" y="146453"/>
                </a:lnTo>
                <a:lnTo>
                  <a:pt x="211271" y="117493"/>
                </a:lnTo>
                <a:lnTo>
                  <a:pt x="247483" y="91317"/>
                </a:lnTo>
                <a:lnTo>
                  <a:pt x="285818" y="68090"/>
                </a:lnTo>
                <a:lnTo>
                  <a:pt x="326110" y="47979"/>
                </a:lnTo>
                <a:lnTo>
                  <a:pt x="368196" y="31151"/>
                </a:lnTo>
                <a:lnTo>
                  <a:pt x="411910" y="17772"/>
                </a:lnTo>
                <a:lnTo>
                  <a:pt x="457088" y="8009"/>
                </a:lnTo>
                <a:lnTo>
                  <a:pt x="503566" y="2030"/>
                </a:lnTo>
                <a:lnTo>
                  <a:pt x="551179" y="0"/>
                </a:lnTo>
                <a:lnTo>
                  <a:pt x="598793" y="2030"/>
                </a:lnTo>
                <a:lnTo>
                  <a:pt x="645271" y="8009"/>
                </a:lnTo>
                <a:lnTo>
                  <a:pt x="690449" y="17772"/>
                </a:lnTo>
                <a:lnTo>
                  <a:pt x="734163" y="31151"/>
                </a:lnTo>
                <a:lnTo>
                  <a:pt x="776249" y="47979"/>
                </a:lnTo>
                <a:lnTo>
                  <a:pt x="816541" y="68090"/>
                </a:lnTo>
                <a:lnTo>
                  <a:pt x="854876" y="91317"/>
                </a:lnTo>
                <a:lnTo>
                  <a:pt x="891088" y="117493"/>
                </a:lnTo>
                <a:lnTo>
                  <a:pt x="925015" y="146453"/>
                </a:lnTo>
                <a:lnTo>
                  <a:pt x="956491" y="178029"/>
                </a:lnTo>
                <a:lnTo>
                  <a:pt x="985351" y="212055"/>
                </a:lnTo>
                <a:lnTo>
                  <a:pt x="1011432" y="248363"/>
                </a:lnTo>
                <a:lnTo>
                  <a:pt x="1034569" y="286788"/>
                </a:lnTo>
                <a:lnTo>
                  <a:pt x="1054598" y="327163"/>
                </a:lnTo>
                <a:lnTo>
                  <a:pt x="1071354" y="369321"/>
                </a:lnTo>
                <a:lnTo>
                  <a:pt x="1084672" y="413095"/>
                </a:lnTo>
                <a:lnTo>
                  <a:pt x="1094389" y="458319"/>
                </a:lnTo>
                <a:lnTo>
                  <a:pt x="1100339" y="504826"/>
                </a:lnTo>
                <a:lnTo>
                  <a:pt x="1102359" y="552450"/>
                </a:lnTo>
                <a:lnTo>
                  <a:pt x="1100339" y="600073"/>
                </a:lnTo>
                <a:lnTo>
                  <a:pt x="1094389" y="646580"/>
                </a:lnTo>
                <a:lnTo>
                  <a:pt x="1084672" y="691804"/>
                </a:lnTo>
                <a:lnTo>
                  <a:pt x="1071354" y="735578"/>
                </a:lnTo>
                <a:lnTo>
                  <a:pt x="1054598" y="777736"/>
                </a:lnTo>
                <a:lnTo>
                  <a:pt x="1034569" y="818111"/>
                </a:lnTo>
                <a:lnTo>
                  <a:pt x="1011432" y="856536"/>
                </a:lnTo>
                <a:lnTo>
                  <a:pt x="985351" y="892844"/>
                </a:lnTo>
                <a:lnTo>
                  <a:pt x="956491" y="926870"/>
                </a:lnTo>
                <a:lnTo>
                  <a:pt x="925015" y="958446"/>
                </a:lnTo>
                <a:lnTo>
                  <a:pt x="891088" y="987406"/>
                </a:lnTo>
                <a:lnTo>
                  <a:pt x="854876" y="1013582"/>
                </a:lnTo>
                <a:lnTo>
                  <a:pt x="816541" y="1036809"/>
                </a:lnTo>
                <a:lnTo>
                  <a:pt x="776249" y="1056920"/>
                </a:lnTo>
                <a:lnTo>
                  <a:pt x="734163" y="1073748"/>
                </a:lnTo>
                <a:lnTo>
                  <a:pt x="690449" y="1087127"/>
                </a:lnTo>
                <a:lnTo>
                  <a:pt x="645271" y="1096890"/>
                </a:lnTo>
                <a:lnTo>
                  <a:pt x="598793" y="1102869"/>
                </a:lnTo>
                <a:lnTo>
                  <a:pt x="551179" y="1104900"/>
                </a:lnTo>
                <a:close/>
              </a:path>
            </a:pathLst>
          </a:custGeom>
          <a:ln w="28393">
            <a:solidFill>
              <a:srgbClr val="55134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2358389" y="304800"/>
            <a:ext cx="1103630" cy="1104900"/>
          </a:xfrm>
          <a:custGeom>
            <a:avLst/>
            <a:gdLst/>
            <a:ahLst/>
            <a:cxnLst/>
            <a:rect l="l" t="t" r="r" b="b"/>
            <a:pathLst>
              <a:path w="1103629" h="1104900">
                <a:moveTo>
                  <a:pt x="552450" y="1104900"/>
                </a:moveTo>
                <a:lnTo>
                  <a:pt x="504826" y="1102869"/>
                </a:lnTo>
                <a:lnTo>
                  <a:pt x="458319" y="1096890"/>
                </a:lnTo>
                <a:lnTo>
                  <a:pt x="413095" y="1087127"/>
                </a:lnTo>
                <a:lnTo>
                  <a:pt x="369321" y="1073748"/>
                </a:lnTo>
                <a:lnTo>
                  <a:pt x="327163" y="1056920"/>
                </a:lnTo>
                <a:lnTo>
                  <a:pt x="286788" y="1036809"/>
                </a:lnTo>
                <a:lnTo>
                  <a:pt x="248363" y="1013582"/>
                </a:lnTo>
                <a:lnTo>
                  <a:pt x="212055" y="987406"/>
                </a:lnTo>
                <a:lnTo>
                  <a:pt x="178029" y="958446"/>
                </a:lnTo>
                <a:lnTo>
                  <a:pt x="146453" y="926870"/>
                </a:lnTo>
                <a:lnTo>
                  <a:pt x="117493" y="892844"/>
                </a:lnTo>
                <a:lnTo>
                  <a:pt x="91317" y="856536"/>
                </a:lnTo>
                <a:lnTo>
                  <a:pt x="68090" y="818111"/>
                </a:lnTo>
                <a:lnTo>
                  <a:pt x="47979" y="777736"/>
                </a:lnTo>
                <a:lnTo>
                  <a:pt x="31151" y="735578"/>
                </a:lnTo>
                <a:lnTo>
                  <a:pt x="17772" y="691804"/>
                </a:lnTo>
                <a:lnTo>
                  <a:pt x="8009" y="646580"/>
                </a:lnTo>
                <a:lnTo>
                  <a:pt x="2030" y="600073"/>
                </a:lnTo>
                <a:lnTo>
                  <a:pt x="0" y="552450"/>
                </a:lnTo>
                <a:lnTo>
                  <a:pt x="2030" y="504826"/>
                </a:lnTo>
                <a:lnTo>
                  <a:pt x="8009" y="458319"/>
                </a:lnTo>
                <a:lnTo>
                  <a:pt x="17772" y="413095"/>
                </a:lnTo>
                <a:lnTo>
                  <a:pt x="31151" y="369321"/>
                </a:lnTo>
                <a:lnTo>
                  <a:pt x="47979" y="327163"/>
                </a:lnTo>
                <a:lnTo>
                  <a:pt x="68090" y="286788"/>
                </a:lnTo>
                <a:lnTo>
                  <a:pt x="91317" y="248363"/>
                </a:lnTo>
                <a:lnTo>
                  <a:pt x="117493" y="212055"/>
                </a:lnTo>
                <a:lnTo>
                  <a:pt x="146453" y="178029"/>
                </a:lnTo>
                <a:lnTo>
                  <a:pt x="178029" y="146453"/>
                </a:lnTo>
                <a:lnTo>
                  <a:pt x="212055" y="117493"/>
                </a:lnTo>
                <a:lnTo>
                  <a:pt x="248363" y="91317"/>
                </a:lnTo>
                <a:lnTo>
                  <a:pt x="286788" y="68090"/>
                </a:lnTo>
                <a:lnTo>
                  <a:pt x="327163" y="47979"/>
                </a:lnTo>
                <a:lnTo>
                  <a:pt x="369321" y="31151"/>
                </a:lnTo>
                <a:lnTo>
                  <a:pt x="413095" y="17772"/>
                </a:lnTo>
                <a:lnTo>
                  <a:pt x="458319" y="8009"/>
                </a:lnTo>
                <a:lnTo>
                  <a:pt x="504826" y="2030"/>
                </a:lnTo>
                <a:lnTo>
                  <a:pt x="552450" y="0"/>
                </a:lnTo>
                <a:lnTo>
                  <a:pt x="600063" y="2030"/>
                </a:lnTo>
                <a:lnTo>
                  <a:pt x="646541" y="8009"/>
                </a:lnTo>
                <a:lnTo>
                  <a:pt x="691719" y="17772"/>
                </a:lnTo>
                <a:lnTo>
                  <a:pt x="735433" y="31151"/>
                </a:lnTo>
                <a:lnTo>
                  <a:pt x="777519" y="47979"/>
                </a:lnTo>
                <a:lnTo>
                  <a:pt x="817811" y="68090"/>
                </a:lnTo>
                <a:lnTo>
                  <a:pt x="856146" y="91317"/>
                </a:lnTo>
                <a:lnTo>
                  <a:pt x="892358" y="117493"/>
                </a:lnTo>
                <a:lnTo>
                  <a:pt x="926285" y="146453"/>
                </a:lnTo>
                <a:lnTo>
                  <a:pt x="957761" y="178029"/>
                </a:lnTo>
                <a:lnTo>
                  <a:pt x="986621" y="212055"/>
                </a:lnTo>
                <a:lnTo>
                  <a:pt x="1012702" y="248363"/>
                </a:lnTo>
                <a:lnTo>
                  <a:pt x="1035839" y="286788"/>
                </a:lnTo>
                <a:lnTo>
                  <a:pt x="1055868" y="327163"/>
                </a:lnTo>
                <a:lnTo>
                  <a:pt x="1072624" y="369321"/>
                </a:lnTo>
                <a:lnTo>
                  <a:pt x="1085942" y="413095"/>
                </a:lnTo>
                <a:lnTo>
                  <a:pt x="1095659" y="458319"/>
                </a:lnTo>
                <a:lnTo>
                  <a:pt x="1101609" y="504826"/>
                </a:lnTo>
                <a:lnTo>
                  <a:pt x="1103630" y="552450"/>
                </a:lnTo>
                <a:lnTo>
                  <a:pt x="1101609" y="600073"/>
                </a:lnTo>
                <a:lnTo>
                  <a:pt x="1095659" y="646580"/>
                </a:lnTo>
                <a:lnTo>
                  <a:pt x="1085942" y="691804"/>
                </a:lnTo>
                <a:lnTo>
                  <a:pt x="1072624" y="735578"/>
                </a:lnTo>
                <a:lnTo>
                  <a:pt x="1055868" y="777736"/>
                </a:lnTo>
                <a:lnTo>
                  <a:pt x="1035839" y="818111"/>
                </a:lnTo>
                <a:lnTo>
                  <a:pt x="1012702" y="856536"/>
                </a:lnTo>
                <a:lnTo>
                  <a:pt x="986621" y="892844"/>
                </a:lnTo>
                <a:lnTo>
                  <a:pt x="957761" y="926870"/>
                </a:lnTo>
                <a:lnTo>
                  <a:pt x="926285" y="958446"/>
                </a:lnTo>
                <a:lnTo>
                  <a:pt x="892358" y="987406"/>
                </a:lnTo>
                <a:lnTo>
                  <a:pt x="856146" y="1013582"/>
                </a:lnTo>
                <a:lnTo>
                  <a:pt x="817811" y="1036809"/>
                </a:lnTo>
                <a:lnTo>
                  <a:pt x="777519" y="1056920"/>
                </a:lnTo>
                <a:lnTo>
                  <a:pt x="735433" y="1073748"/>
                </a:lnTo>
                <a:lnTo>
                  <a:pt x="691719" y="1087127"/>
                </a:lnTo>
                <a:lnTo>
                  <a:pt x="646541" y="1096890"/>
                </a:lnTo>
                <a:lnTo>
                  <a:pt x="600063" y="1102869"/>
                </a:lnTo>
                <a:lnTo>
                  <a:pt x="552450" y="1104900"/>
                </a:lnTo>
                <a:close/>
              </a:path>
            </a:pathLst>
          </a:custGeom>
          <a:ln w="28393">
            <a:solidFill>
              <a:srgbClr val="55134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062479" y="356870"/>
            <a:ext cx="5019040" cy="10007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rgbClr val="FFFFCC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22080" y="2780090"/>
            <a:ext cx="7091680" cy="37274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3/11/2021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close/>
              </a:path>
            </a:pathLst>
          </a:custGeom>
          <a:solidFill>
            <a:srgbClr val="CC98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14629" y="0"/>
            <a:ext cx="8787130" cy="650113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086610" y="1353820"/>
            <a:ext cx="5129530" cy="2540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5400" spc="25" dirty="0">
                <a:solidFill>
                  <a:srgbClr val="6E1867"/>
                </a:solidFill>
              </a:rPr>
              <a:t>Los</a:t>
            </a:r>
            <a:endParaRPr sz="5400" dirty="0"/>
          </a:p>
          <a:p>
            <a:pPr marL="12065" marR="5080" algn="ctr">
              <a:lnSpc>
                <a:spcPct val="100000"/>
              </a:lnSpc>
            </a:pPr>
            <a:r>
              <a:rPr sz="5400" spc="145" dirty="0">
                <a:solidFill>
                  <a:srgbClr val="6E1867"/>
                </a:solidFill>
              </a:rPr>
              <a:t>i</a:t>
            </a:r>
            <a:r>
              <a:rPr sz="5400" spc="70" dirty="0">
                <a:solidFill>
                  <a:srgbClr val="6E1867"/>
                </a:solidFill>
              </a:rPr>
              <a:t>n</a:t>
            </a:r>
            <a:r>
              <a:rPr sz="5400" spc="-415" dirty="0">
                <a:solidFill>
                  <a:srgbClr val="6E1867"/>
                </a:solidFill>
              </a:rPr>
              <a:t>s</a:t>
            </a:r>
            <a:r>
              <a:rPr sz="5400" spc="600" dirty="0">
                <a:solidFill>
                  <a:srgbClr val="6E1867"/>
                </a:solidFill>
              </a:rPr>
              <a:t>t</a:t>
            </a:r>
            <a:r>
              <a:rPr sz="5400" spc="465" dirty="0">
                <a:solidFill>
                  <a:srgbClr val="6E1867"/>
                </a:solidFill>
              </a:rPr>
              <a:t>r</a:t>
            </a:r>
            <a:r>
              <a:rPr sz="5400" spc="325" dirty="0">
                <a:solidFill>
                  <a:srgbClr val="6E1867"/>
                </a:solidFill>
              </a:rPr>
              <a:t>u</a:t>
            </a:r>
            <a:r>
              <a:rPr sz="5400" spc="-575" dirty="0">
                <a:solidFill>
                  <a:srgbClr val="6E1867"/>
                </a:solidFill>
              </a:rPr>
              <a:t>m</a:t>
            </a:r>
            <a:r>
              <a:rPr sz="5400" spc="-140" dirty="0">
                <a:solidFill>
                  <a:srgbClr val="6E1867"/>
                </a:solidFill>
              </a:rPr>
              <a:t>e</a:t>
            </a:r>
            <a:r>
              <a:rPr sz="5400" spc="70" dirty="0">
                <a:solidFill>
                  <a:srgbClr val="6E1867"/>
                </a:solidFill>
              </a:rPr>
              <a:t>n</a:t>
            </a:r>
            <a:r>
              <a:rPr sz="5400" spc="600" dirty="0">
                <a:solidFill>
                  <a:srgbClr val="6E1867"/>
                </a:solidFill>
              </a:rPr>
              <a:t>t</a:t>
            </a:r>
            <a:r>
              <a:rPr sz="5400" spc="155" dirty="0">
                <a:solidFill>
                  <a:srgbClr val="6E1867"/>
                </a:solidFill>
              </a:rPr>
              <a:t>o</a:t>
            </a:r>
            <a:r>
              <a:rPr sz="5400" spc="-600" dirty="0">
                <a:solidFill>
                  <a:srgbClr val="6E1867"/>
                </a:solidFill>
              </a:rPr>
              <a:t>s  </a:t>
            </a:r>
            <a:r>
              <a:rPr sz="5400" spc="-170" dirty="0">
                <a:solidFill>
                  <a:srgbClr val="6E1867"/>
                </a:solidFill>
              </a:rPr>
              <a:t>musicales</a:t>
            </a:r>
            <a:endParaRPr sz="5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927090" y="2205989"/>
            <a:ext cx="2053589" cy="30403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1859279" y="1537969"/>
            <a:ext cx="2688590" cy="2425700"/>
            <a:chOff x="1859279" y="1537969"/>
            <a:chExt cx="2688590" cy="2425700"/>
          </a:xfrm>
        </p:grpSpPr>
        <p:sp>
          <p:nvSpPr>
            <p:cNvPr id="4" name="object 4"/>
            <p:cNvSpPr/>
            <p:nvPr/>
          </p:nvSpPr>
          <p:spPr>
            <a:xfrm>
              <a:off x="2056129" y="1537969"/>
              <a:ext cx="2491740" cy="105790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859279" y="2597150"/>
              <a:ext cx="2564130" cy="136652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2082800" y="2115820"/>
            <a:ext cx="5199380" cy="167481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66700" algn="ctr">
              <a:lnSpc>
                <a:spcPct val="100000"/>
              </a:lnSpc>
              <a:spcBef>
                <a:spcPts val="100"/>
              </a:spcBef>
            </a:pPr>
            <a:r>
              <a:rPr lang="es-CL" sz="5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Familias de instrumentos</a:t>
            </a:r>
            <a:endParaRPr sz="5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713740" y="4928870"/>
            <a:ext cx="7716519" cy="140843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14629" y="2061210"/>
            <a:ext cx="8577580" cy="4796790"/>
            <a:chOff x="214629" y="2061210"/>
            <a:chExt cx="8577580" cy="4796790"/>
          </a:xfrm>
        </p:grpSpPr>
        <p:sp>
          <p:nvSpPr>
            <p:cNvPr id="3" name="object 3"/>
            <p:cNvSpPr/>
            <p:nvPr/>
          </p:nvSpPr>
          <p:spPr>
            <a:xfrm>
              <a:off x="1979929" y="2061210"/>
              <a:ext cx="4753610" cy="434467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5143500" y="3286760"/>
              <a:ext cx="1778000" cy="325755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14629" y="2357120"/>
              <a:ext cx="2101850" cy="367537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572250" y="2570480"/>
              <a:ext cx="2219959" cy="338709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428749" y="3214370"/>
              <a:ext cx="2641600" cy="364363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2150110" y="356870"/>
            <a:ext cx="3155950" cy="1000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20" dirty="0"/>
              <a:t>Familias</a:t>
            </a:r>
            <a:r>
              <a:rPr spc="409" dirty="0"/>
              <a:t> </a:t>
            </a:r>
            <a:r>
              <a:rPr spc="-80" dirty="0"/>
              <a:t>de</a:t>
            </a:r>
          </a:p>
          <a:p>
            <a:pPr marL="12700">
              <a:lnSpc>
                <a:spcPct val="100000"/>
              </a:lnSpc>
            </a:pPr>
            <a:r>
              <a:rPr spc="30" dirty="0"/>
              <a:t>instrumentos: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363220" y="6106159"/>
            <a:ext cx="122999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000" spc="180" dirty="0">
                <a:solidFill>
                  <a:srgbClr val="380A1F"/>
                </a:solidFill>
                <a:latin typeface="Arial Black"/>
                <a:cs typeface="Arial Black"/>
              </a:rPr>
              <a:t>Tr</a:t>
            </a:r>
            <a:r>
              <a:rPr sz="2000" spc="60" dirty="0">
                <a:solidFill>
                  <a:srgbClr val="380A1F"/>
                </a:solidFill>
                <a:latin typeface="Arial Black"/>
                <a:cs typeface="Arial Black"/>
              </a:rPr>
              <a:t>o</a:t>
            </a:r>
            <a:r>
              <a:rPr sz="2000" spc="-204" dirty="0">
                <a:solidFill>
                  <a:srgbClr val="380A1F"/>
                </a:solidFill>
                <a:latin typeface="Arial Black"/>
                <a:cs typeface="Arial Black"/>
              </a:rPr>
              <a:t>m</a:t>
            </a:r>
            <a:r>
              <a:rPr sz="2000" spc="20" dirty="0">
                <a:solidFill>
                  <a:srgbClr val="380A1F"/>
                </a:solidFill>
                <a:latin typeface="Arial Black"/>
                <a:cs typeface="Arial Black"/>
              </a:rPr>
              <a:t>p</a:t>
            </a:r>
            <a:r>
              <a:rPr sz="2000" spc="-60" dirty="0">
                <a:solidFill>
                  <a:srgbClr val="380A1F"/>
                </a:solidFill>
                <a:latin typeface="Arial Black"/>
                <a:cs typeface="Arial Black"/>
              </a:rPr>
              <a:t>e</a:t>
            </a:r>
            <a:r>
              <a:rPr sz="2000" spc="40" dirty="0">
                <a:solidFill>
                  <a:srgbClr val="380A1F"/>
                </a:solidFill>
                <a:latin typeface="Arial Black"/>
                <a:cs typeface="Arial Black"/>
              </a:rPr>
              <a:t>t  </a:t>
            </a:r>
            <a:r>
              <a:rPr sz="2000" spc="-235" dirty="0">
                <a:solidFill>
                  <a:srgbClr val="380A1F"/>
                </a:solidFill>
                <a:latin typeface="Arial Black"/>
                <a:cs typeface="Arial Black"/>
              </a:rPr>
              <a:t>a</a:t>
            </a:r>
            <a:endParaRPr sz="2000">
              <a:latin typeface="Arial Black"/>
              <a:cs typeface="Arial Black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049019" y="1878329"/>
            <a:ext cx="3760470" cy="17145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3200" spc="35" dirty="0">
                <a:solidFill>
                  <a:srgbClr val="6E1867"/>
                </a:solidFill>
                <a:latin typeface="Arial Black"/>
                <a:cs typeface="Arial Black"/>
              </a:rPr>
              <a:t>Instrumentos </a:t>
            </a:r>
            <a:r>
              <a:rPr sz="3200" spc="-85" dirty="0">
                <a:solidFill>
                  <a:srgbClr val="6E1867"/>
                </a:solidFill>
                <a:latin typeface="Arial Black"/>
                <a:cs typeface="Arial Black"/>
              </a:rPr>
              <a:t>de  </a:t>
            </a:r>
            <a:r>
              <a:rPr sz="3200" spc="250" dirty="0">
                <a:solidFill>
                  <a:srgbClr val="6E1867"/>
                </a:solidFill>
                <a:latin typeface="Arial Black"/>
                <a:cs typeface="Arial Black"/>
              </a:rPr>
              <a:t>VIENTO</a:t>
            </a:r>
            <a:endParaRPr sz="3200">
              <a:latin typeface="Arial Black"/>
              <a:cs typeface="Arial Black"/>
            </a:endParaRPr>
          </a:p>
          <a:p>
            <a:pPr marL="1541780" marR="1494155" indent="-6985" algn="ctr">
              <a:lnSpc>
                <a:spcPct val="100000"/>
              </a:lnSpc>
              <a:spcBef>
                <a:spcPts val="819"/>
              </a:spcBef>
            </a:pPr>
            <a:r>
              <a:rPr sz="2000" spc="180" dirty="0">
                <a:solidFill>
                  <a:srgbClr val="380A1F"/>
                </a:solidFill>
                <a:latin typeface="Arial Black"/>
                <a:cs typeface="Arial Black"/>
              </a:rPr>
              <a:t>T</a:t>
            </a:r>
            <a:r>
              <a:rPr sz="2000" spc="135" dirty="0">
                <a:solidFill>
                  <a:srgbClr val="380A1F"/>
                </a:solidFill>
                <a:latin typeface="Arial Black"/>
                <a:cs typeface="Arial Black"/>
              </a:rPr>
              <a:t>u</a:t>
            </a:r>
            <a:r>
              <a:rPr sz="2000" spc="50" dirty="0">
                <a:solidFill>
                  <a:srgbClr val="380A1F"/>
                </a:solidFill>
                <a:latin typeface="Arial Black"/>
                <a:cs typeface="Arial Black"/>
              </a:rPr>
              <a:t>b</a:t>
            </a:r>
            <a:r>
              <a:rPr sz="2000" spc="-160" dirty="0">
                <a:solidFill>
                  <a:srgbClr val="380A1F"/>
                </a:solidFill>
                <a:latin typeface="Arial Black"/>
                <a:cs typeface="Arial Black"/>
              </a:rPr>
              <a:t>a  </a:t>
            </a:r>
            <a:r>
              <a:rPr sz="2000" spc="-5" dirty="0">
                <a:solidFill>
                  <a:srgbClr val="380A1F"/>
                </a:solidFill>
                <a:latin typeface="Arial Black"/>
                <a:cs typeface="Arial Black"/>
              </a:rPr>
              <a:t>(</a:t>
            </a:r>
            <a:r>
              <a:rPr sz="1400" spc="-145" dirty="0">
                <a:solidFill>
                  <a:srgbClr val="380A1F"/>
                </a:solidFill>
                <a:latin typeface="Arial Black"/>
                <a:cs typeface="Arial Black"/>
              </a:rPr>
              <a:t>m</a:t>
            </a:r>
            <a:r>
              <a:rPr sz="1400" spc="-40" dirty="0">
                <a:solidFill>
                  <a:srgbClr val="380A1F"/>
                </a:solidFill>
                <a:latin typeface="Arial Black"/>
                <a:cs typeface="Arial Black"/>
              </a:rPr>
              <a:t>e</a:t>
            </a:r>
            <a:r>
              <a:rPr sz="1400" spc="155" dirty="0">
                <a:solidFill>
                  <a:srgbClr val="380A1F"/>
                </a:solidFill>
                <a:latin typeface="Arial Black"/>
                <a:cs typeface="Arial Black"/>
              </a:rPr>
              <a:t>t</a:t>
            </a:r>
            <a:r>
              <a:rPr sz="1400" spc="-45" dirty="0">
                <a:solidFill>
                  <a:srgbClr val="380A1F"/>
                </a:solidFill>
                <a:latin typeface="Arial Black"/>
                <a:cs typeface="Arial Black"/>
              </a:rPr>
              <a:t>a</a:t>
            </a:r>
            <a:r>
              <a:rPr sz="1400" spc="15" dirty="0">
                <a:solidFill>
                  <a:srgbClr val="380A1F"/>
                </a:solidFill>
                <a:latin typeface="Arial Black"/>
                <a:cs typeface="Arial Black"/>
              </a:rPr>
              <a:t>l</a:t>
            </a:r>
            <a:r>
              <a:rPr sz="2000" spc="-240" dirty="0">
                <a:solidFill>
                  <a:srgbClr val="380A1F"/>
                </a:solidFill>
                <a:latin typeface="Arial Black"/>
                <a:cs typeface="Arial Black"/>
              </a:rPr>
              <a:t>)</a:t>
            </a:r>
            <a:endParaRPr sz="2000">
              <a:latin typeface="Arial Black"/>
              <a:cs typeface="Arial Black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719829" y="6248400"/>
            <a:ext cx="90551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000" spc="-65" dirty="0">
                <a:solidFill>
                  <a:srgbClr val="380A1F"/>
                </a:solidFill>
                <a:latin typeface="Arial Black"/>
                <a:cs typeface="Arial Black"/>
              </a:rPr>
              <a:t>F</a:t>
            </a:r>
            <a:r>
              <a:rPr sz="2000" spc="40" dirty="0">
                <a:solidFill>
                  <a:srgbClr val="380A1F"/>
                </a:solidFill>
                <a:latin typeface="Arial Black"/>
                <a:cs typeface="Arial Black"/>
              </a:rPr>
              <a:t>l</a:t>
            </a:r>
            <a:r>
              <a:rPr sz="2000" spc="-65" dirty="0">
                <a:solidFill>
                  <a:srgbClr val="380A1F"/>
                </a:solidFill>
                <a:latin typeface="Arial Black"/>
                <a:cs typeface="Arial Black"/>
              </a:rPr>
              <a:t>a</a:t>
            </a:r>
            <a:r>
              <a:rPr sz="2000" spc="135" dirty="0">
                <a:solidFill>
                  <a:srgbClr val="380A1F"/>
                </a:solidFill>
                <a:latin typeface="Arial Black"/>
                <a:cs typeface="Arial Black"/>
              </a:rPr>
              <a:t>u</a:t>
            </a:r>
            <a:r>
              <a:rPr sz="2000" spc="215" dirty="0">
                <a:solidFill>
                  <a:srgbClr val="380A1F"/>
                </a:solidFill>
                <a:latin typeface="Arial Black"/>
                <a:cs typeface="Arial Black"/>
              </a:rPr>
              <a:t>t</a:t>
            </a:r>
            <a:r>
              <a:rPr sz="2000" spc="-160" dirty="0">
                <a:solidFill>
                  <a:srgbClr val="380A1F"/>
                </a:solidFill>
                <a:latin typeface="Arial Black"/>
                <a:cs typeface="Arial Black"/>
              </a:rPr>
              <a:t>a  </a:t>
            </a:r>
            <a:r>
              <a:rPr sz="2000" spc="25" dirty="0">
                <a:solidFill>
                  <a:srgbClr val="380A1F"/>
                </a:solidFill>
                <a:latin typeface="Arial Black"/>
                <a:cs typeface="Arial Black"/>
              </a:rPr>
              <a:t>dulce</a:t>
            </a:r>
            <a:endParaRPr sz="2000">
              <a:latin typeface="Arial Black"/>
              <a:cs typeface="Arial Black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435600" y="2891790"/>
            <a:ext cx="1048385" cy="8788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34925">
              <a:lnSpc>
                <a:spcPct val="100000"/>
              </a:lnSpc>
              <a:spcBef>
                <a:spcPts val="100"/>
              </a:spcBef>
            </a:pPr>
            <a:r>
              <a:rPr sz="2000" spc="-30" dirty="0">
                <a:solidFill>
                  <a:srgbClr val="380A1F"/>
                </a:solidFill>
                <a:latin typeface="Arial Black"/>
                <a:cs typeface="Arial Black"/>
              </a:rPr>
              <a:t>S</a:t>
            </a:r>
            <a:r>
              <a:rPr sz="2000" spc="-65" dirty="0">
                <a:solidFill>
                  <a:srgbClr val="380A1F"/>
                </a:solidFill>
                <a:latin typeface="Arial Black"/>
                <a:cs typeface="Arial Black"/>
              </a:rPr>
              <a:t>a</a:t>
            </a:r>
            <a:r>
              <a:rPr sz="2000" spc="5" dirty="0">
                <a:solidFill>
                  <a:srgbClr val="380A1F"/>
                </a:solidFill>
                <a:latin typeface="Arial Black"/>
                <a:cs typeface="Arial Black"/>
              </a:rPr>
              <a:t>x</a:t>
            </a:r>
            <a:r>
              <a:rPr sz="2000" spc="70" dirty="0">
                <a:solidFill>
                  <a:srgbClr val="380A1F"/>
                </a:solidFill>
                <a:latin typeface="Arial Black"/>
                <a:cs typeface="Arial Black"/>
              </a:rPr>
              <a:t>o</a:t>
            </a:r>
            <a:r>
              <a:rPr sz="2000" spc="365" dirty="0">
                <a:solidFill>
                  <a:srgbClr val="380A1F"/>
                </a:solidFill>
                <a:latin typeface="Arial Black"/>
                <a:cs typeface="Arial Black"/>
              </a:rPr>
              <a:t>f</a:t>
            </a:r>
            <a:r>
              <a:rPr sz="2000" spc="-75" dirty="0">
                <a:solidFill>
                  <a:srgbClr val="380A1F"/>
                </a:solidFill>
                <a:latin typeface="Arial Black"/>
                <a:cs typeface="Arial Black"/>
              </a:rPr>
              <a:t>ó  </a:t>
            </a:r>
            <a:r>
              <a:rPr sz="2000" spc="-140" dirty="0">
                <a:solidFill>
                  <a:srgbClr val="380A1F"/>
                </a:solidFill>
                <a:latin typeface="Arial Black"/>
                <a:cs typeface="Arial Black"/>
              </a:rPr>
              <a:t>n</a:t>
            </a:r>
            <a:endParaRPr sz="2000">
              <a:latin typeface="Arial Black"/>
              <a:cs typeface="Arial Black"/>
            </a:endParaRPr>
          </a:p>
          <a:p>
            <a:pPr marL="80010">
              <a:lnSpc>
                <a:spcPct val="100000"/>
              </a:lnSpc>
            </a:pPr>
            <a:r>
              <a:rPr sz="1600" spc="-5" dirty="0">
                <a:solidFill>
                  <a:srgbClr val="380A1F"/>
                </a:solidFill>
                <a:latin typeface="Arial Black"/>
                <a:cs typeface="Arial Black"/>
              </a:rPr>
              <a:t>(</a:t>
            </a:r>
            <a:r>
              <a:rPr sz="1600" spc="-175" dirty="0">
                <a:solidFill>
                  <a:srgbClr val="380A1F"/>
                </a:solidFill>
                <a:latin typeface="Arial Black"/>
                <a:cs typeface="Arial Black"/>
              </a:rPr>
              <a:t>m</a:t>
            </a:r>
            <a:r>
              <a:rPr sz="1600" spc="-65" dirty="0">
                <a:solidFill>
                  <a:srgbClr val="380A1F"/>
                </a:solidFill>
                <a:latin typeface="Arial Black"/>
                <a:cs typeface="Arial Black"/>
              </a:rPr>
              <a:t>a</a:t>
            </a:r>
            <a:r>
              <a:rPr sz="1600" spc="85" dirty="0">
                <a:solidFill>
                  <a:srgbClr val="380A1F"/>
                </a:solidFill>
                <a:latin typeface="Arial Black"/>
                <a:cs typeface="Arial Black"/>
              </a:rPr>
              <a:t>d</a:t>
            </a:r>
            <a:r>
              <a:rPr sz="1600" spc="-50" dirty="0">
                <a:solidFill>
                  <a:srgbClr val="380A1F"/>
                </a:solidFill>
                <a:latin typeface="Arial Black"/>
                <a:cs typeface="Arial Black"/>
              </a:rPr>
              <a:t>e</a:t>
            </a:r>
            <a:r>
              <a:rPr sz="1600" spc="125" dirty="0">
                <a:solidFill>
                  <a:srgbClr val="380A1F"/>
                </a:solidFill>
                <a:latin typeface="Arial Black"/>
                <a:cs typeface="Arial Black"/>
              </a:rPr>
              <a:t>r</a:t>
            </a:r>
            <a:r>
              <a:rPr sz="1600" spc="-65" dirty="0">
                <a:solidFill>
                  <a:srgbClr val="380A1F"/>
                </a:solidFill>
                <a:latin typeface="Arial Black"/>
                <a:cs typeface="Arial Black"/>
              </a:rPr>
              <a:t>a</a:t>
            </a:r>
            <a:r>
              <a:rPr sz="1600" spc="-195" dirty="0">
                <a:solidFill>
                  <a:srgbClr val="380A1F"/>
                </a:solidFill>
                <a:latin typeface="Arial Black"/>
                <a:cs typeface="Arial Black"/>
              </a:rPr>
              <a:t>)</a:t>
            </a:r>
            <a:endParaRPr sz="1600">
              <a:latin typeface="Arial Black"/>
              <a:cs typeface="Arial Black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425690" y="5963920"/>
            <a:ext cx="1198245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905" algn="ctr">
              <a:lnSpc>
                <a:spcPct val="100000"/>
              </a:lnSpc>
              <a:spcBef>
                <a:spcPts val="100"/>
              </a:spcBef>
            </a:pPr>
            <a:r>
              <a:rPr sz="2000" spc="5" dirty="0">
                <a:solidFill>
                  <a:srgbClr val="380A1F"/>
                </a:solidFill>
                <a:latin typeface="Arial Black"/>
                <a:cs typeface="Arial Black"/>
              </a:rPr>
              <a:t>Flauta  </a:t>
            </a:r>
            <a:r>
              <a:rPr sz="2000" spc="225" dirty="0">
                <a:solidFill>
                  <a:srgbClr val="380A1F"/>
                </a:solidFill>
                <a:latin typeface="Arial Black"/>
                <a:cs typeface="Arial Black"/>
              </a:rPr>
              <a:t>t</a:t>
            </a:r>
            <a:r>
              <a:rPr sz="2000" spc="170" dirty="0">
                <a:solidFill>
                  <a:srgbClr val="380A1F"/>
                </a:solidFill>
                <a:latin typeface="Arial Black"/>
                <a:cs typeface="Arial Black"/>
              </a:rPr>
              <a:t>r</a:t>
            </a:r>
            <a:r>
              <a:rPr sz="2000" spc="-55" dirty="0">
                <a:solidFill>
                  <a:srgbClr val="380A1F"/>
                </a:solidFill>
                <a:latin typeface="Arial Black"/>
                <a:cs typeface="Arial Black"/>
              </a:rPr>
              <a:t>a</a:t>
            </a:r>
            <a:r>
              <a:rPr sz="2000" spc="5" dirty="0">
                <a:solidFill>
                  <a:srgbClr val="380A1F"/>
                </a:solidFill>
                <a:latin typeface="Arial Black"/>
                <a:cs typeface="Arial Black"/>
              </a:rPr>
              <a:t>v</a:t>
            </a:r>
            <a:r>
              <a:rPr sz="2000" spc="-50" dirty="0">
                <a:solidFill>
                  <a:srgbClr val="380A1F"/>
                </a:solidFill>
                <a:latin typeface="Arial Black"/>
                <a:cs typeface="Arial Black"/>
              </a:rPr>
              <a:t>e</a:t>
            </a:r>
            <a:r>
              <a:rPr sz="2000" spc="-150" dirty="0">
                <a:solidFill>
                  <a:srgbClr val="380A1F"/>
                </a:solidFill>
                <a:latin typeface="Arial Black"/>
                <a:cs typeface="Arial Black"/>
              </a:rPr>
              <a:t>s</a:t>
            </a:r>
            <a:r>
              <a:rPr sz="2000" spc="-60" dirty="0">
                <a:solidFill>
                  <a:srgbClr val="380A1F"/>
                </a:solidFill>
                <a:latin typeface="Arial Black"/>
                <a:cs typeface="Arial Black"/>
              </a:rPr>
              <a:t>e</a:t>
            </a:r>
            <a:r>
              <a:rPr sz="2000" dirty="0">
                <a:solidFill>
                  <a:srgbClr val="380A1F"/>
                </a:solidFill>
                <a:latin typeface="Arial Black"/>
                <a:cs typeface="Arial Black"/>
              </a:rPr>
              <a:t>r  </a:t>
            </a:r>
            <a:r>
              <a:rPr sz="2000" spc="-235" dirty="0">
                <a:solidFill>
                  <a:srgbClr val="380A1F"/>
                </a:solidFill>
                <a:latin typeface="Arial Black"/>
                <a:cs typeface="Arial Black"/>
              </a:rPr>
              <a:t>a</a:t>
            </a:r>
            <a:endParaRPr sz="2000">
              <a:latin typeface="Arial Black"/>
              <a:cs typeface="Arial Black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50110" y="356870"/>
            <a:ext cx="3155950" cy="1000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20" dirty="0"/>
              <a:t>Familias</a:t>
            </a:r>
            <a:r>
              <a:rPr spc="409" dirty="0"/>
              <a:t> </a:t>
            </a:r>
            <a:r>
              <a:rPr spc="-80" dirty="0"/>
              <a:t>de</a:t>
            </a:r>
          </a:p>
          <a:p>
            <a:pPr marL="12700">
              <a:lnSpc>
                <a:spcPct val="100000"/>
              </a:lnSpc>
            </a:pPr>
            <a:r>
              <a:rPr spc="30" dirty="0"/>
              <a:t>instrumentos: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214629" y="2000250"/>
            <a:ext cx="8929370" cy="4570730"/>
            <a:chOff x="214629" y="2000250"/>
            <a:chExt cx="8929370" cy="4570730"/>
          </a:xfrm>
        </p:grpSpPr>
        <p:sp>
          <p:nvSpPr>
            <p:cNvPr id="4" name="object 4"/>
            <p:cNvSpPr/>
            <p:nvPr/>
          </p:nvSpPr>
          <p:spPr>
            <a:xfrm>
              <a:off x="1572260" y="3214369"/>
              <a:ext cx="2571750" cy="30429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14629" y="2713990"/>
              <a:ext cx="2000250" cy="29464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714750" y="3285489"/>
              <a:ext cx="1875789" cy="320548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327139" y="4286250"/>
              <a:ext cx="2816860" cy="228473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285739" y="2000250"/>
              <a:ext cx="2286000" cy="300101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648969" y="5749290"/>
            <a:ext cx="785495" cy="817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03505">
              <a:lnSpc>
                <a:spcPct val="100000"/>
              </a:lnSpc>
              <a:spcBef>
                <a:spcPts val="100"/>
              </a:spcBef>
            </a:pPr>
            <a:r>
              <a:rPr sz="2000" spc="55" dirty="0">
                <a:solidFill>
                  <a:srgbClr val="380A1F"/>
                </a:solidFill>
                <a:latin typeface="Arial Black"/>
                <a:cs typeface="Arial Black"/>
              </a:rPr>
              <a:t>V</a:t>
            </a:r>
            <a:r>
              <a:rPr sz="2000" spc="45" dirty="0">
                <a:solidFill>
                  <a:srgbClr val="380A1F"/>
                </a:solidFill>
                <a:latin typeface="Arial Black"/>
                <a:cs typeface="Arial Black"/>
              </a:rPr>
              <a:t>i</a:t>
            </a:r>
            <a:r>
              <a:rPr sz="2000" spc="60" dirty="0">
                <a:solidFill>
                  <a:srgbClr val="380A1F"/>
                </a:solidFill>
                <a:latin typeface="Arial Black"/>
                <a:cs typeface="Arial Black"/>
              </a:rPr>
              <a:t>o</a:t>
            </a:r>
            <a:r>
              <a:rPr sz="2000" spc="40" dirty="0">
                <a:solidFill>
                  <a:srgbClr val="380A1F"/>
                </a:solidFill>
                <a:latin typeface="Arial Black"/>
                <a:cs typeface="Arial Black"/>
              </a:rPr>
              <a:t>l</a:t>
            </a:r>
            <a:r>
              <a:rPr sz="2000" spc="90" dirty="0">
                <a:solidFill>
                  <a:srgbClr val="380A1F"/>
                </a:solidFill>
                <a:latin typeface="Arial Black"/>
                <a:cs typeface="Arial Black"/>
              </a:rPr>
              <a:t>í  </a:t>
            </a:r>
            <a:r>
              <a:rPr sz="2000" spc="-140" dirty="0">
                <a:solidFill>
                  <a:srgbClr val="380A1F"/>
                </a:solidFill>
                <a:latin typeface="Arial Black"/>
                <a:cs typeface="Arial Black"/>
              </a:rPr>
              <a:t>n</a:t>
            </a:r>
            <a:endParaRPr sz="2000">
              <a:latin typeface="Arial Black"/>
              <a:cs typeface="Arial Black"/>
            </a:endParaRPr>
          </a:p>
          <a:p>
            <a:pPr marL="12700">
              <a:lnSpc>
                <a:spcPct val="100000"/>
              </a:lnSpc>
            </a:pPr>
            <a:r>
              <a:rPr sz="1200" spc="-105" dirty="0">
                <a:solidFill>
                  <a:srgbClr val="380A1F"/>
                </a:solidFill>
                <a:latin typeface="Arial Black"/>
                <a:cs typeface="Arial Black"/>
              </a:rPr>
              <a:t>(</a:t>
            </a:r>
            <a:r>
              <a:rPr sz="1200" spc="-335" dirty="0">
                <a:solidFill>
                  <a:srgbClr val="380A1F"/>
                </a:solidFill>
                <a:latin typeface="Arial Black"/>
                <a:cs typeface="Arial Black"/>
              </a:rPr>
              <a:t> </a:t>
            </a:r>
            <a:r>
              <a:rPr sz="1200" spc="35" dirty="0">
                <a:solidFill>
                  <a:srgbClr val="380A1F"/>
                </a:solidFill>
                <a:latin typeface="Arial Black"/>
                <a:cs typeface="Arial Black"/>
              </a:rPr>
              <a:t>frotada)</a:t>
            </a:r>
            <a:endParaRPr sz="1200">
              <a:latin typeface="Arial Black"/>
              <a:cs typeface="Arial Black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049019" y="1878329"/>
            <a:ext cx="3760470" cy="13436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3200" spc="35" dirty="0">
                <a:solidFill>
                  <a:srgbClr val="6E1867"/>
                </a:solidFill>
                <a:latin typeface="Arial Black"/>
                <a:cs typeface="Arial Black"/>
              </a:rPr>
              <a:t>Instrumentos </a:t>
            </a:r>
            <a:r>
              <a:rPr sz="3200" spc="-85" dirty="0">
                <a:solidFill>
                  <a:srgbClr val="6E1867"/>
                </a:solidFill>
                <a:latin typeface="Arial Black"/>
                <a:cs typeface="Arial Black"/>
              </a:rPr>
              <a:t>de  </a:t>
            </a:r>
            <a:r>
              <a:rPr sz="3200" spc="365" dirty="0">
                <a:solidFill>
                  <a:srgbClr val="6E1867"/>
                </a:solidFill>
                <a:latin typeface="Arial Black"/>
                <a:cs typeface="Arial Black"/>
              </a:rPr>
              <a:t>CUERDA</a:t>
            </a:r>
            <a:endParaRPr sz="3200">
              <a:latin typeface="Arial Black"/>
              <a:cs typeface="Arial Black"/>
            </a:endParaRPr>
          </a:p>
          <a:p>
            <a:pPr marL="161290" algn="ctr">
              <a:lnSpc>
                <a:spcPct val="100000"/>
              </a:lnSpc>
              <a:spcBef>
                <a:spcPts val="300"/>
              </a:spcBef>
            </a:pPr>
            <a:r>
              <a:rPr sz="2000" spc="90" dirty="0">
                <a:solidFill>
                  <a:srgbClr val="380A1F"/>
                </a:solidFill>
                <a:latin typeface="Arial Black"/>
                <a:cs typeface="Arial Black"/>
              </a:rPr>
              <a:t>Arpa</a:t>
            </a:r>
            <a:endParaRPr sz="2000">
              <a:latin typeface="Arial Black"/>
              <a:cs typeface="Arial Black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649220" y="3196590"/>
            <a:ext cx="722630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100" spc="-95" dirty="0">
                <a:solidFill>
                  <a:srgbClr val="380A1F"/>
                </a:solidFill>
                <a:latin typeface="Arial Black"/>
                <a:cs typeface="Arial Black"/>
              </a:rPr>
              <a:t>(</a:t>
            </a:r>
            <a:r>
              <a:rPr sz="1100" spc="-275" dirty="0">
                <a:solidFill>
                  <a:srgbClr val="380A1F"/>
                </a:solidFill>
                <a:latin typeface="Arial Black"/>
                <a:cs typeface="Arial Black"/>
              </a:rPr>
              <a:t> </a:t>
            </a:r>
            <a:r>
              <a:rPr sz="1100" spc="20" dirty="0">
                <a:solidFill>
                  <a:srgbClr val="380A1F"/>
                </a:solidFill>
                <a:latin typeface="Arial Black"/>
                <a:cs typeface="Arial Black"/>
              </a:rPr>
              <a:t>p</a:t>
            </a:r>
            <a:r>
              <a:rPr sz="1100" spc="65" dirty="0">
                <a:solidFill>
                  <a:srgbClr val="380A1F"/>
                </a:solidFill>
                <a:latin typeface="Arial Black"/>
                <a:cs typeface="Arial Black"/>
              </a:rPr>
              <a:t>u</a:t>
            </a:r>
            <a:r>
              <a:rPr sz="1100" spc="20" dirty="0">
                <a:solidFill>
                  <a:srgbClr val="380A1F"/>
                </a:solidFill>
                <a:latin typeface="Arial Black"/>
                <a:cs typeface="Arial Black"/>
              </a:rPr>
              <a:t>n</a:t>
            </a:r>
            <a:r>
              <a:rPr sz="1100" spc="114" dirty="0">
                <a:solidFill>
                  <a:srgbClr val="380A1F"/>
                </a:solidFill>
                <a:latin typeface="Arial Black"/>
                <a:cs typeface="Arial Black"/>
              </a:rPr>
              <a:t>t</a:t>
            </a:r>
            <a:r>
              <a:rPr sz="1100" spc="-30" dirty="0">
                <a:solidFill>
                  <a:srgbClr val="380A1F"/>
                </a:solidFill>
                <a:latin typeface="Arial Black"/>
                <a:cs typeface="Arial Black"/>
              </a:rPr>
              <a:t>ea</a:t>
            </a:r>
            <a:r>
              <a:rPr sz="1100" spc="-20" dirty="0">
                <a:solidFill>
                  <a:srgbClr val="380A1F"/>
                </a:solidFill>
                <a:latin typeface="Arial Black"/>
                <a:cs typeface="Arial Black"/>
              </a:rPr>
              <a:t>d  </a:t>
            </a:r>
            <a:r>
              <a:rPr sz="1100" spc="-80" dirty="0">
                <a:solidFill>
                  <a:srgbClr val="380A1F"/>
                </a:solidFill>
                <a:latin typeface="Arial Black"/>
                <a:cs typeface="Arial Black"/>
              </a:rPr>
              <a:t>a)</a:t>
            </a:r>
            <a:endParaRPr sz="1100">
              <a:latin typeface="Arial Black"/>
              <a:cs typeface="Arial Black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005579" y="3176270"/>
            <a:ext cx="125984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000" spc="55" dirty="0">
                <a:solidFill>
                  <a:srgbClr val="380A1F"/>
                </a:solidFill>
                <a:latin typeface="Arial Black"/>
                <a:cs typeface="Arial Black"/>
              </a:rPr>
              <a:t>V</a:t>
            </a:r>
            <a:r>
              <a:rPr sz="2000" spc="45" dirty="0">
                <a:solidFill>
                  <a:srgbClr val="380A1F"/>
                </a:solidFill>
                <a:latin typeface="Arial Black"/>
                <a:cs typeface="Arial Black"/>
              </a:rPr>
              <a:t>i</a:t>
            </a:r>
            <a:r>
              <a:rPr sz="2000" spc="60" dirty="0">
                <a:solidFill>
                  <a:srgbClr val="380A1F"/>
                </a:solidFill>
                <a:latin typeface="Arial Black"/>
                <a:cs typeface="Arial Black"/>
              </a:rPr>
              <a:t>o</a:t>
            </a:r>
            <a:r>
              <a:rPr sz="2000" spc="40" dirty="0">
                <a:solidFill>
                  <a:srgbClr val="380A1F"/>
                </a:solidFill>
                <a:latin typeface="Arial Black"/>
                <a:cs typeface="Arial Black"/>
              </a:rPr>
              <a:t>l</a:t>
            </a:r>
            <a:r>
              <a:rPr sz="2000" spc="70" dirty="0">
                <a:solidFill>
                  <a:srgbClr val="380A1F"/>
                </a:solidFill>
                <a:latin typeface="Arial Black"/>
                <a:cs typeface="Arial Black"/>
              </a:rPr>
              <a:t>o</a:t>
            </a:r>
            <a:r>
              <a:rPr sz="2000" spc="25" dirty="0">
                <a:solidFill>
                  <a:srgbClr val="380A1F"/>
                </a:solidFill>
                <a:latin typeface="Arial Black"/>
                <a:cs typeface="Arial Black"/>
              </a:rPr>
              <a:t>n</a:t>
            </a:r>
            <a:r>
              <a:rPr sz="2000" spc="45" dirty="0">
                <a:solidFill>
                  <a:srgbClr val="380A1F"/>
                </a:solidFill>
                <a:latin typeface="Arial Black"/>
                <a:cs typeface="Arial Black"/>
              </a:rPr>
              <a:t>c</a:t>
            </a:r>
            <a:r>
              <a:rPr sz="2000" spc="-145" dirty="0">
                <a:solidFill>
                  <a:srgbClr val="380A1F"/>
                </a:solidFill>
                <a:latin typeface="Arial Black"/>
                <a:cs typeface="Arial Black"/>
              </a:rPr>
              <a:t>e  </a:t>
            </a:r>
            <a:r>
              <a:rPr sz="2000" spc="-35" dirty="0">
                <a:solidFill>
                  <a:srgbClr val="380A1F"/>
                </a:solidFill>
                <a:latin typeface="Arial Black"/>
                <a:cs typeface="Arial Black"/>
              </a:rPr>
              <a:t>lo</a:t>
            </a:r>
            <a:endParaRPr sz="2000">
              <a:latin typeface="Arial Black"/>
              <a:cs typeface="Arial Black"/>
            </a:endParaRPr>
          </a:p>
          <a:p>
            <a:pPr marL="218440">
              <a:lnSpc>
                <a:spcPct val="100000"/>
              </a:lnSpc>
            </a:pPr>
            <a:r>
              <a:rPr sz="1400" spc="-120" dirty="0">
                <a:solidFill>
                  <a:srgbClr val="380A1F"/>
                </a:solidFill>
                <a:latin typeface="Arial Black"/>
                <a:cs typeface="Arial Black"/>
              </a:rPr>
              <a:t>(</a:t>
            </a:r>
            <a:r>
              <a:rPr sz="1400" spc="-355" dirty="0">
                <a:solidFill>
                  <a:srgbClr val="380A1F"/>
                </a:solidFill>
                <a:latin typeface="Arial Black"/>
                <a:cs typeface="Arial Black"/>
              </a:rPr>
              <a:t> </a:t>
            </a:r>
            <a:r>
              <a:rPr sz="1400" spc="50" dirty="0">
                <a:solidFill>
                  <a:srgbClr val="380A1F"/>
                </a:solidFill>
                <a:latin typeface="Arial Black"/>
                <a:cs typeface="Arial Black"/>
              </a:rPr>
              <a:t>frotada)</a:t>
            </a:r>
            <a:endParaRPr sz="1400">
              <a:latin typeface="Arial Black"/>
              <a:cs typeface="Arial Black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863080" y="2820670"/>
            <a:ext cx="1087755" cy="802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000" spc="170" dirty="0">
                <a:solidFill>
                  <a:srgbClr val="380A1F"/>
                </a:solidFill>
                <a:latin typeface="Arial Black"/>
                <a:cs typeface="Arial Black"/>
              </a:rPr>
              <a:t>G</a:t>
            </a:r>
            <a:r>
              <a:rPr sz="2000" spc="125" dirty="0">
                <a:solidFill>
                  <a:srgbClr val="380A1F"/>
                </a:solidFill>
                <a:latin typeface="Arial Black"/>
                <a:cs typeface="Arial Black"/>
              </a:rPr>
              <a:t>u</a:t>
            </a:r>
            <a:r>
              <a:rPr sz="2000" spc="45" dirty="0">
                <a:solidFill>
                  <a:srgbClr val="380A1F"/>
                </a:solidFill>
                <a:latin typeface="Arial Black"/>
                <a:cs typeface="Arial Black"/>
              </a:rPr>
              <a:t>i</a:t>
            </a:r>
            <a:r>
              <a:rPr sz="2000" spc="225" dirty="0">
                <a:solidFill>
                  <a:srgbClr val="380A1F"/>
                </a:solidFill>
                <a:latin typeface="Arial Black"/>
                <a:cs typeface="Arial Black"/>
              </a:rPr>
              <a:t>t</a:t>
            </a:r>
            <a:r>
              <a:rPr sz="2000" spc="-65" dirty="0">
                <a:solidFill>
                  <a:srgbClr val="380A1F"/>
                </a:solidFill>
                <a:latin typeface="Arial Black"/>
                <a:cs typeface="Arial Black"/>
              </a:rPr>
              <a:t>a</a:t>
            </a:r>
            <a:r>
              <a:rPr sz="2000" spc="170" dirty="0">
                <a:solidFill>
                  <a:srgbClr val="380A1F"/>
                </a:solidFill>
                <a:latin typeface="Arial Black"/>
                <a:cs typeface="Arial Black"/>
              </a:rPr>
              <a:t>r</a:t>
            </a:r>
            <a:r>
              <a:rPr sz="2000" dirty="0">
                <a:solidFill>
                  <a:srgbClr val="380A1F"/>
                </a:solidFill>
                <a:latin typeface="Arial Black"/>
                <a:cs typeface="Arial Black"/>
              </a:rPr>
              <a:t>r  </a:t>
            </a:r>
            <a:r>
              <a:rPr sz="2000" spc="-235" dirty="0">
                <a:solidFill>
                  <a:srgbClr val="380A1F"/>
                </a:solidFill>
                <a:latin typeface="Arial Black"/>
                <a:cs typeface="Arial Black"/>
              </a:rPr>
              <a:t>a</a:t>
            </a:r>
            <a:endParaRPr sz="2000">
              <a:latin typeface="Arial Black"/>
              <a:cs typeface="Arial Black"/>
            </a:endParaRPr>
          </a:p>
          <a:p>
            <a:pPr marL="140970">
              <a:lnSpc>
                <a:spcPct val="100000"/>
              </a:lnSpc>
            </a:pPr>
            <a:r>
              <a:rPr sz="1100" spc="-95" dirty="0">
                <a:solidFill>
                  <a:srgbClr val="380A1F"/>
                </a:solidFill>
                <a:latin typeface="Arial Black"/>
                <a:cs typeface="Arial Black"/>
              </a:rPr>
              <a:t>(</a:t>
            </a:r>
            <a:r>
              <a:rPr sz="1100" spc="-285" dirty="0">
                <a:solidFill>
                  <a:srgbClr val="380A1F"/>
                </a:solidFill>
                <a:latin typeface="Arial Black"/>
                <a:cs typeface="Arial Black"/>
              </a:rPr>
              <a:t> </a:t>
            </a:r>
            <a:r>
              <a:rPr sz="1100" spc="5" dirty="0">
                <a:solidFill>
                  <a:srgbClr val="380A1F"/>
                </a:solidFill>
                <a:latin typeface="Arial Black"/>
                <a:cs typeface="Arial Black"/>
              </a:rPr>
              <a:t>punteada)</a:t>
            </a:r>
            <a:endParaRPr sz="1100">
              <a:latin typeface="Arial Black"/>
              <a:cs typeface="Arial Black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801359" y="6177279"/>
            <a:ext cx="817244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5" dirty="0">
                <a:solidFill>
                  <a:srgbClr val="380A1F"/>
                </a:solidFill>
                <a:latin typeface="Arial Black"/>
                <a:cs typeface="Arial Black"/>
              </a:rPr>
              <a:t>Piano</a:t>
            </a:r>
            <a:endParaRPr sz="2000">
              <a:latin typeface="Arial Black"/>
              <a:cs typeface="Arial Black"/>
            </a:endParaRPr>
          </a:p>
          <a:p>
            <a:pPr marL="12700" marR="5080">
              <a:lnSpc>
                <a:spcPct val="100000"/>
              </a:lnSpc>
            </a:pPr>
            <a:r>
              <a:rPr sz="1200" spc="-105" dirty="0">
                <a:solidFill>
                  <a:srgbClr val="380A1F"/>
                </a:solidFill>
                <a:latin typeface="Arial Black"/>
                <a:cs typeface="Arial Black"/>
              </a:rPr>
              <a:t>(</a:t>
            </a:r>
            <a:r>
              <a:rPr sz="1200" spc="-300" dirty="0">
                <a:solidFill>
                  <a:srgbClr val="380A1F"/>
                </a:solidFill>
                <a:latin typeface="Arial Black"/>
                <a:cs typeface="Arial Black"/>
              </a:rPr>
              <a:t> </a:t>
            </a:r>
            <a:r>
              <a:rPr sz="1200" spc="-5" dirty="0">
                <a:solidFill>
                  <a:srgbClr val="380A1F"/>
                </a:solidFill>
                <a:latin typeface="Arial Black"/>
                <a:cs typeface="Arial Black"/>
              </a:rPr>
              <a:t>p</a:t>
            </a:r>
            <a:r>
              <a:rPr sz="1200" spc="-35" dirty="0">
                <a:solidFill>
                  <a:srgbClr val="380A1F"/>
                </a:solidFill>
                <a:latin typeface="Arial Black"/>
                <a:cs typeface="Arial Black"/>
              </a:rPr>
              <a:t>e</a:t>
            </a:r>
            <a:r>
              <a:rPr sz="1200" spc="100" dirty="0">
                <a:solidFill>
                  <a:srgbClr val="380A1F"/>
                </a:solidFill>
                <a:latin typeface="Arial Black"/>
                <a:cs typeface="Arial Black"/>
              </a:rPr>
              <a:t>r</a:t>
            </a:r>
            <a:r>
              <a:rPr sz="1200" spc="5" dirty="0">
                <a:solidFill>
                  <a:srgbClr val="380A1F"/>
                </a:solidFill>
                <a:latin typeface="Arial Black"/>
                <a:cs typeface="Arial Black"/>
              </a:rPr>
              <a:t>c</a:t>
            </a:r>
            <a:r>
              <a:rPr sz="1200" spc="75" dirty="0">
                <a:solidFill>
                  <a:srgbClr val="380A1F"/>
                </a:solidFill>
                <a:latin typeface="Arial Black"/>
                <a:cs typeface="Arial Black"/>
              </a:rPr>
              <a:t>u</a:t>
            </a:r>
            <a:r>
              <a:rPr sz="1200" spc="125" dirty="0">
                <a:solidFill>
                  <a:srgbClr val="380A1F"/>
                </a:solidFill>
                <a:latin typeface="Arial Black"/>
                <a:cs typeface="Arial Black"/>
              </a:rPr>
              <a:t>t</a:t>
            </a:r>
            <a:r>
              <a:rPr sz="1200" spc="25" dirty="0">
                <a:solidFill>
                  <a:srgbClr val="380A1F"/>
                </a:solidFill>
                <a:latin typeface="Arial Black"/>
                <a:cs typeface="Arial Black"/>
              </a:rPr>
              <a:t>i</a:t>
            </a:r>
            <a:r>
              <a:rPr sz="1200" spc="-20" dirty="0">
                <a:solidFill>
                  <a:srgbClr val="380A1F"/>
                </a:solidFill>
                <a:latin typeface="Arial Black"/>
                <a:cs typeface="Arial Black"/>
              </a:rPr>
              <a:t>d  </a:t>
            </a:r>
            <a:r>
              <a:rPr sz="1200" spc="-95" dirty="0">
                <a:solidFill>
                  <a:srgbClr val="380A1F"/>
                </a:solidFill>
                <a:latin typeface="Arial Black"/>
                <a:cs typeface="Arial Black"/>
              </a:rPr>
              <a:t>a)</a:t>
            </a:r>
            <a:endParaRPr sz="1200">
              <a:latin typeface="Arial Black"/>
              <a:cs typeface="Arial Black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50110" y="356870"/>
            <a:ext cx="3155950" cy="1000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20" dirty="0"/>
              <a:t>Familias</a:t>
            </a:r>
            <a:r>
              <a:rPr spc="409" dirty="0"/>
              <a:t> </a:t>
            </a:r>
            <a:r>
              <a:rPr spc="-80" dirty="0"/>
              <a:t>de</a:t>
            </a:r>
          </a:p>
          <a:p>
            <a:pPr marL="12700">
              <a:lnSpc>
                <a:spcPct val="100000"/>
              </a:lnSpc>
            </a:pPr>
            <a:r>
              <a:rPr spc="30" dirty="0"/>
              <a:t>instrumentos: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49019" y="1878329"/>
            <a:ext cx="3760470" cy="1000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3200" spc="35" dirty="0">
                <a:solidFill>
                  <a:srgbClr val="6E1867"/>
                </a:solidFill>
                <a:latin typeface="Arial Black"/>
                <a:cs typeface="Arial Black"/>
              </a:rPr>
              <a:t>Instrumentos </a:t>
            </a:r>
            <a:r>
              <a:rPr sz="3200" spc="-85" dirty="0">
                <a:solidFill>
                  <a:srgbClr val="6E1867"/>
                </a:solidFill>
                <a:latin typeface="Arial Black"/>
                <a:cs typeface="Arial Black"/>
              </a:rPr>
              <a:t>de  </a:t>
            </a:r>
            <a:r>
              <a:rPr sz="3200" spc="240" dirty="0">
                <a:solidFill>
                  <a:srgbClr val="6E1867"/>
                </a:solidFill>
                <a:latin typeface="Arial Black"/>
                <a:cs typeface="Arial Black"/>
              </a:rPr>
              <a:t>PERCUSIÓN</a:t>
            </a:r>
            <a:endParaRPr sz="3200">
              <a:latin typeface="Arial Black"/>
              <a:cs typeface="Arial Black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285750" y="2428239"/>
            <a:ext cx="8858250" cy="4429760"/>
            <a:chOff x="285750" y="2428239"/>
            <a:chExt cx="8858250" cy="4429760"/>
          </a:xfrm>
        </p:grpSpPr>
        <p:sp>
          <p:nvSpPr>
            <p:cNvPr id="5" name="object 5"/>
            <p:cNvSpPr/>
            <p:nvPr/>
          </p:nvSpPr>
          <p:spPr>
            <a:xfrm>
              <a:off x="285750" y="3214369"/>
              <a:ext cx="1455420" cy="317372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143250" y="4217669"/>
              <a:ext cx="1723389" cy="264033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711960" y="2428239"/>
              <a:ext cx="2252980" cy="235966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501129" y="3642359"/>
              <a:ext cx="1440179" cy="286131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572000" y="2642869"/>
              <a:ext cx="2077720" cy="264159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7620000" y="2428239"/>
              <a:ext cx="1524000" cy="2989580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292100" y="6320790"/>
            <a:ext cx="118745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000" spc="120" dirty="0">
                <a:solidFill>
                  <a:srgbClr val="380A1F"/>
                </a:solidFill>
                <a:latin typeface="Arial Black"/>
                <a:cs typeface="Arial Black"/>
              </a:rPr>
              <a:t>P</a:t>
            </a:r>
            <a:r>
              <a:rPr sz="2000" spc="-65" dirty="0">
                <a:solidFill>
                  <a:srgbClr val="380A1F"/>
                </a:solidFill>
                <a:latin typeface="Arial Black"/>
                <a:cs typeface="Arial Black"/>
              </a:rPr>
              <a:t>a</a:t>
            </a:r>
            <a:r>
              <a:rPr sz="2000" spc="35" dirty="0">
                <a:solidFill>
                  <a:srgbClr val="380A1F"/>
                </a:solidFill>
                <a:latin typeface="Arial Black"/>
                <a:cs typeface="Arial Black"/>
              </a:rPr>
              <a:t>n</a:t>
            </a:r>
            <a:r>
              <a:rPr sz="2000" spc="135" dirty="0">
                <a:solidFill>
                  <a:srgbClr val="380A1F"/>
                </a:solidFill>
                <a:latin typeface="Arial Black"/>
                <a:cs typeface="Arial Black"/>
              </a:rPr>
              <a:t>d</a:t>
            </a:r>
            <a:r>
              <a:rPr sz="2000" spc="-60" dirty="0">
                <a:solidFill>
                  <a:srgbClr val="380A1F"/>
                </a:solidFill>
                <a:latin typeface="Arial Black"/>
                <a:cs typeface="Arial Black"/>
              </a:rPr>
              <a:t>e</a:t>
            </a:r>
            <a:r>
              <a:rPr sz="2000" spc="180" dirty="0">
                <a:solidFill>
                  <a:srgbClr val="380A1F"/>
                </a:solidFill>
                <a:latin typeface="Arial Black"/>
                <a:cs typeface="Arial Black"/>
              </a:rPr>
              <a:t>r</a:t>
            </a:r>
            <a:r>
              <a:rPr sz="2000" spc="-145" dirty="0">
                <a:solidFill>
                  <a:srgbClr val="380A1F"/>
                </a:solidFill>
                <a:latin typeface="Arial Black"/>
                <a:cs typeface="Arial Black"/>
              </a:rPr>
              <a:t>e  </a:t>
            </a:r>
            <a:r>
              <a:rPr sz="2000" spc="-5" dirty="0">
                <a:solidFill>
                  <a:srgbClr val="380A1F"/>
                </a:solidFill>
                <a:latin typeface="Arial Black"/>
                <a:cs typeface="Arial Black"/>
              </a:rPr>
              <a:t>ta</a:t>
            </a:r>
            <a:endParaRPr sz="2000">
              <a:latin typeface="Arial Black"/>
              <a:cs typeface="Arial Black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804670" y="4819650"/>
            <a:ext cx="104457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2000" spc="80" dirty="0">
                <a:solidFill>
                  <a:srgbClr val="380A1F"/>
                </a:solidFill>
                <a:latin typeface="Arial Black"/>
                <a:cs typeface="Arial Black"/>
              </a:rPr>
              <a:t>X</a:t>
            </a:r>
            <a:r>
              <a:rPr sz="2000" spc="45" dirty="0">
                <a:solidFill>
                  <a:srgbClr val="380A1F"/>
                </a:solidFill>
                <a:latin typeface="Arial Black"/>
                <a:cs typeface="Arial Black"/>
              </a:rPr>
              <a:t>i</a:t>
            </a:r>
            <a:r>
              <a:rPr sz="2000" spc="40" dirty="0">
                <a:solidFill>
                  <a:srgbClr val="380A1F"/>
                </a:solidFill>
                <a:latin typeface="Arial Black"/>
                <a:cs typeface="Arial Black"/>
              </a:rPr>
              <a:t>l</a:t>
            </a:r>
            <a:r>
              <a:rPr sz="2000" spc="70" dirty="0">
                <a:solidFill>
                  <a:srgbClr val="380A1F"/>
                </a:solidFill>
                <a:latin typeface="Arial Black"/>
                <a:cs typeface="Arial Black"/>
              </a:rPr>
              <a:t>ó</a:t>
            </a:r>
            <a:r>
              <a:rPr sz="2000" spc="365" dirty="0">
                <a:solidFill>
                  <a:srgbClr val="380A1F"/>
                </a:solidFill>
                <a:latin typeface="Arial Black"/>
                <a:cs typeface="Arial Black"/>
              </a:rPr>
              <a:t>f</a:t>
            </a:r>
            <a:r>
              <a:rPr sz="2000" spc="60" dirty="0">
                <a:solidFill>
                  <a:srgbClr val="380A1F"/>
                </a:solidFill>
                <a:latin typeface="Arial Black"/>
                <a:cs typeface="Arial Black"/>
              </a:rPr>
              <a:t>o</a:t>
            </a:r>
            <a:r>
              <a:rPr sz="2000" spc="-140" dirty="0">
                <a:solidFill>
                  <a:srgbClr val="380A1F"/>
                </a:solidFill>
                <a:latin typeface="Arial Black"/>
                <a:cs typeface="Arial Black"/>
              </a:rPr>
              <a:t>n</a:t>
            </a:r>
            <a:endParaRPr sz="2000">
              <a:latin typeface="Arial Black"/>
              <a:cs typeface="Arial Black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804670" y="5124450"/>
            <a:ext cx="15621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2000" spc="-110" dirty="0">
                <a:solidFill>
                  <a:srgbClr val="380A1F"/>
                </a:solidFill>
                <a:latin typeface="Arial Black"/>
                <a:cs typeface="Arial Black"/>
              </a:rPr>
              <a:t>o</a:t>
            </a:r>
            <a:endParaRPr sz="2000">
              <a:latin typeface="Arial Black"/>
              <a:cs typeface="Arial Black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219960" y="6035040"/>
            <a:ext cx="95631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000" spc="180" dirty="0">
                <a:solidFill>
                  <a:srgbClr val="380A1F"/>
                </a:solidFill>
                <a:latin typeface="Arial Black"/>
                <a:cs typeface="Arial Black"/>
              </a:rPr>
              <a:t>T</a:t>
            </a:r>
            <a:r>
              <a:rPr sz="2000" spc="-65" dirty="0">
                <a:solidFill>
                  <a:srgbClr val="380A1F"/>
                </a:solidFill>
                <a:latin typeface="Arial Black"/>
                <a:cs typeface="Arial Black"/>
              </a:rPr>
              <a:t>a</a:t>
            </a:r>
            <a:r>
              <a:rPr sz="2000" spc="-204" dirty="0">
                <a:solidFill>
                  <a:srgbClr val="380A1F"/>
                </a:solidFill>
                <a:latin typeface="Arial Black"/>
                <a:cs typeface="Arial Black"/>
              </a:rPr>
              <a:t>m</a:t>
            </a:r>
            <a:r>
              <a:rPr sz="2000" spc="60" dirty="0">
                <a:solidFill>
                  <a:srgbClr val="380A1F"/>
                </a:solidFill>
                <a:latin typeface="Arial Black"/>
                <a:cs typeface="Arial Black"/>
              </a:rPr>
              <a:t>b</a:t>
            </a:r>
            <a:r>
              <a:rPr sz="2000" spc="-75" dirty="0">
                <a:solidFill>
                  <a:srgbClr val="380A1F"/>
                </a:solidFill>
                <a:latin typeface="Arial Black"/>
                <a:cs typeface="Arial Black"/>
              </a:rPr>
              <a:t>o  </a:t>
            </a:r>
            <a:r>
              <a:rPr sz="2000" spc="5" dirty="0">
                <a:solidFill>
                  <a:srgbClr val="380A1F"/>
                </a:solidFill>
                <a:latin typeface="Arial Black"/>
                <a:cs typeface="Arial Black"/>
              </a:rPr>
              <a:t>r</a:t>
            </a:r>
            <a:endParaRPr sz="2000">
              <a:latin typeface="Arial Black"/>
              <a:cs typeface="Arial Black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148579" y="5248909"/>
            <a:ext cx="92329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000" spc="10" dirty="0">
                <a:solidFill>
                  <a:srgbClr val="380A1F"/>
                </a:solidFill>
                <a:latin typeface="Arial Black"/>
                <a:cs typeface="Arial Black"/>
              </a:rPr>
              <a:t>B</a:t>
            </a:r>
            <a:r>
              <a:rPr sz="2000" spc="-65" dirty="0">
                <a:solidFill>
                  <a:srgbClr val="380A1F"/>
                </a:solidFill>
                <a:latin typeface="Arial Black"/>
                <a:cs typeface="Arial Black"/>
              </a:rPr>
              <a:t>a</a:t>
            </a:r>
            <a:r>
              <a:rPr sz="2000" spc="225" dirty="0">
                <a:solidFill>
                  <a:srgbClr val="380A1F"/>
                </a:solidFill>
                <a:latin typeface="Arial Black"/>
                <a:cs typeface="Arial Black"/>
              </a:rPr>
              <a:t>t</a:t>
            </a:r>
            <a:r>
              <a:rPr sz="2000" spc="-60" dirty="0">
                <a:solidFill>
                  <a:srgbClr val="380A1F"/>
                </a:solidFill>
                <a:latin typeface="Arial Black"/>
                <a:cs typeface="Arial Black"/>
              </a:rPr>
              <a:t>e</a:t>
            </a:r>
            <a:r>
              <a:rPr sz="2000" spc="180" dirty="0">
                <a:solidFill>
                  <a:srgbClr val="380A1F"/>
                </a:solidFill>
                <a:latin typeface="Arial Black"/>
                <a:cs typeface="Arial Black"/>
              </a:rPr>
              <a:t>r</a:t>
            </a:r>
            <a:r>
              <a:rPr sz="2000" spc="90" dirty="0">
                <a:solidFill>
                  <a:srgbClr val="380A1F"/>
                </a:solidFill>
                <a:latin typeface="Arial Black"/>
                <a:cs typeface="Arial Black"/>
              </a:rPr>
              <a:t>í  </a:t>
            </a:r>
            <a:r>
              <a:rPr sz="2000" spc="-235" dirty="0">
                <a:solidFill>
                  <a:srgbClr val="380A1F"/>
                </a:solidFill>
                <a:latin typeface="Arial Black"/>
                <a:cs typeface="Arial Black"/>
              </a:rPr>
              <a:t>a</a:t>
            </a:r>
            <a:endParaRPr sz="2000">
              <a:latin typeface="Arial Black"/>
              <a:cs typeface="Arial Black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375909" y="6248400"/>
            <a:ext cx="117983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2000" spc="180" dirty="0">
                <a:solidFill>
                  <a:srgbClr val="380A1F"/>
                </a:solidFill>
                <a:latin typeface="Arial Black"/>
                <a:cs typeface="Arial Black"/>
              </a:rPr>
              <a:t>Tr</a:t>
            </a:r>
            <a:r>
              <a:rPr sz="2000" spc="45" dirty="0">
                <a:solidFill>
                  <a:srgbClr val="380A1F"/>
                </a:solidFill>
                <a:latin typeface="Arial Black"/>
                <a:cs typeface="Arial Black"/>
              </a:rPr>
              <a:t>i</a:t>
            </a:r>
            <a:r>
              <a:rPr sz="2000" spc="-65" dirty="0">
                <a:solidFill>
                  <a:srgbClr val="380A1F"/>
                </a:solidFill>
                <a:latin typeface="Arial Black"/>
                <a:cs typeface="Arial Black"/>
              </a:rPr>
              <a:t>á</a:t>
            </a:r>
            <a:r>
              <a:rPr sz="2000" spc="35" dirty="0">
                <a:solidFill>
                  <a:srgbClr val="380A1F"/>
                </a:solidFill>
                <a:latin typeface="Arial Black"/>
                <a:cs typeface="Arial Black"/>
              </a:rPr>
              <a:t>n</a:t>
            </a:r>
            <a:r>
              <a:rPr sz="2000" spc="-120" dirty="0">
                <a:solidFill>
                  <a:srgbClr val="380A1F"/>
                </a:solidFill>
                <a:latin typeface="Arial Black"/>
                <a:cs typeface="Arial Black"/>
              </a:rPr>
              <a:t>g</a:t>
            </a:r>
            <a:r>
              <a:rPr sz="2000" spc="135" dirty="0">
                <a:solidFill>
                  <a:srgbClr val="380A1F"/>
                </a:solidFill>
                <a:latin typeface="Arial Black"/>
                <a:cs typeface="Arial Black"/>
              </a:rPr>
              <a:t>u</a:t>
            </a:r>
            <a:r>
              <a:rPr sz="2000" spc="-130" dirty="0">
                <a:solidFill>
                  <a:srgbClr val="380A1F"/>
                </a:solidFill>
                <a:latin typeface="Arial Black"/>
                <a:cs typeface="Arial Black"/>
              </a:rPr>
              <a:t>l</a:t>
            </a:r>
            <a:endParaRPr sz="2000">
              <a:latin typeface="Arial Black"/>
              <a:cs typeface="Arial Black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375909" y="6553200"/>
            <a:ext cx="15621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2000" spc="-110" dirty="0">
                <a:solidFill>
                  <a:srgbClr val="380A1F"/>
                </a:solidFill>
                <a:latin typeface="Arial Black"/>
                <a:cs typeface="Arial Black"/>
              </a:rPr>
              <a:t>o</a:t>
            </a:r>
            <a:endParaRPr sz="2000">
              <a:latin typeface="Arial Black"/>
              <a:cs typeface="Arial Black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7863840" y="5391150"/>
            <a:ext cx="86868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000" spc="120" dirty="0">
                <a:solidFill>
                  <a:srgbClr val="380A1F"/>
                </a:solidFill>
                <a:latin typeface="Arial Black"/>
                <a:cs typeface="Arial Black"/>
              </a:rPr>
              <a:t>P</a:t>
            </a:r>
            <a:r>
              <a:rPr sz="2000" spc="40" dirty="0">
                <a:solidFill>
                  <a:srgbClr val="380A1F"/>
                </a:solidFill>
                <a:latin typeface="Arial Black"/>
                <a:cs typeface="Arial Black"/>
              </a:rPr>
              <a:t>l</a:t>
            </a:r>
            <a:r>
              <a:rPr sz="2000" spc="-65" dirty="0">
                <a:solidFill>
                  <a:srgbClr val="380A1F"/>
                </a:solidFill>
                <a:latin typeface="Arial Black"/>
                <a:cs typeface="Arial Black"/>
              </a:rPr>
              <a:t>a</a:t>
            </a:r>
            <a:r>
              <a:rPr sz="2000" spc="225" dirty="0">
                <a:solidFill>
                  <a:srgbClr val="380A1F"/>
                </a:solidFill>
                <a:latin typeface="Arial Black"/>
                <a:cs typeface="Arial Black"/>
              </a:rPr>
              <a:t>t</a:t>
            </a:r>
            <a:r>
              <a:rPr sz="2000" spc="45" dirty="0">
                <a:solidFill>
                  <a:srgbClr val="380A1F"/>
                </a:solidFill>
                <a:latin typeface="Arial Black"/>
                <a:cs typeface="Arial Black"/>
              </a:rPr>
              <a:t>i</a:t>
            </a:r>
            <a:r>
              <a:rPr sz="2000" spc="40" dirty="0">
                <a:solidFill>
                  <a:srgbClr val="380A1F"/>
                </a:solidFill>
                <a:latin typeface="Arial Black"/>
                <a:cs typeface="Arial Black"/>
              </a:rPr>
              <a:t>l</a:t>
            </a:r>
            <a:r>
              <a:rPr sz="2000" spc="-130" dirty="0">
                <a:solidFill>
                  <a:srgbClr val="380A1F"/>
                </a:solidFill>
                <a:latin typeface="Arial Black"/>
                <a:cs typeface="Arial Black"/>
              </a:rPr>
              <a:t>l  </a:t>
            </a:r>
            <a:r>
              <a:rPr sz="2000" spc="-125" dirty="0">
                <a:solidFill>
                  <a:srgbClr val="380A1F"/>
                </a:solidFill>
                <a:latin typeface="Arial Black"/>
                <a:cs typeface="Arial Black"/>
              </a:rPr>
              <a:t>os</a:t>
            </a:r>
            <a:endParaRPr sz="2000">
              <a:latin typeface="Arial Black"/>
              <a:cs typeface="Arial Black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922080" y="2780090"/>
          <a:ext cx="7072627" cy="371474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09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09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09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1091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096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109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096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618490">
                <a:tc>
                  <a:txBody>
                    <a:bodyPr/>
                    <a:lstStyle/>
                    <a:p>
                      <a:pPr marR="12700" algn="ctr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1800" dirty="0">
                          <a:solidFill>
                            <a:srgbClr val="1B1B1B"/>
                          </a:solidFill>
                          <a:latin typeface="Arial Black"/>
                          <a:cs typeface="Arial Black"/>
                        </a:rPr>
                        <a:t>F</a:t>
                      </a:r>
                      <a:endParaRPr sz="1800" dirty="0">
                        <a:latin typeface="Arial Black"/>
                        <a:cs typeface="Arial Black"/>
                      </a:endParaRPr>
                    </a:p>
                  </a:txBody>
                  <a:tcPr marL="0" marR="0" marT="46990" marB="0">
                    <a:lnL w="12700">
                      <a:solidFill>
                        <a:srgbClr val="55134F"/>
                      </a:solidFill>
                      <a:prstDash val="solid"/>
                    </a:lnL>
                    <a:lnR w="12700">
                      <a:solidFill>
                        <a:srgbClr val="55134F"/>
                      </a:solidFill>
                      <a:prstDash val="solid"/>
                    </a:lnR>
                    <a:lnT w="12700">
                      <a:solidFill>
                        <a:srgbClr val="55134F"/>
                      </a:solidFill>
                      <a:prstDash val="solid"/>
                    </a:lnT>
                    <a:lnB w="12700">
                      <a:solidFill>
                        <a:srgbClr val="55134F"/>
                      </a:solidFill>
                      <a:prstDash val="solid"/>
                    </a:lnB>
                    <a:solidFill>
                      <a:srgbClr val="E8E6E8"/>
                    </a:solidFill>
                  </a:tcPr>
                </a:tc>
                <a:tc>
                  <a:txBody>
                    <a:bodyPr/>
                    <a:lstStyle/>
                    <a:p>
                      <a:pPr marR="11430" algn="ctr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1800" dirty="0">
                          <a:solidFill>
                            <a:srgbClr val="1B1B1B"/>
                          </a:solidFill>
                          <a:latin typeface="Arial Black"/>
                          <a:cs typeface="Arial Black"/>
                        </a:rPr>
                        <a:t>L</a:t>
                      </a:r>
                      <a:endParaRPr sz="1800" dirty="0">
                        <a:latin typeface="Arial Black"/>
                        <a:cs typeface="Arial Black"/>
                      </a:endParaRPr>
                    </a:p>
                  </a:txBody>
                  <a:tcPr marL="0" marR="0" marT="46990" marB="0">
                    <a:lnL w="12700">
                      <a:solidFill>
                        <a:srgbClr val="55134F"/>
                      </a:solidFill>
                      <a:prstDash val="solid"/>
                    </a:lnL>
                    <a:lnR w="12700">
                      <a:solidFill>
                        <a:srgbClr val="55134F"/>
                      </a:solidFill>
                      <a:prstDash val="solid"/>
                    </a:lnR>
                    <a:lnT w="12700">
                      <a:solidFill>
                        <a:srgbClr val="55134F"/>
                      </a:solidFill>
                      <a:prstDash val="solid"/>
                    </a:lnT>
                    <a:lnB w="12700">
                      <a:solidFill>
                        <a:srgbClr val="55134F"/>
                      </a:solidFill>
                      <a:prstDash val="solid"/>
                    </a:lnB>
                    <a:solidFill>
                      <a:srgbClr val="E8E6E8"/>
                    </a:solidFill>
                  </a:tcPr>
                </a:tc>
                <a:tc>
                  <a:txBody>
                    <a:bodyPr/>
                    <a:lstStyle/>
                    <a:p>
                      <a:pPr marL="393700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1800" dirty="0">
                          <a:solidFill>
                            <a:srgbClr val="1B1B1B"/>
                          </a:solidFill>
                          <a:latin typeface="Arial Black"/>
                          <a:cs typeface="Arial Black"/>
                        </a:rPr>
                        <a:t>A</a:t>
                      </a:r>
                      <a:endParaRPr sz="1800">
                        <a:latin typeface="Arial Black"/>
                        <a:cs typeface="Arial Black"/>
                      </a:endParaRPr>
                    </a:p>
                  </a:txBody>
                  <a:tcPr marL="0" marR="0" marT="46990" marB="0">
                    <a:lnL w="12700">
                      <a:solidFill>
                        <a:srgbClr val="55134F"/>
                      </a:solidFill>
                      <a:prstDash val="solid"/>
                    </a:lnL>
                    <a:lnR w="12700">
                      <a:solidFill>
                        <a:srgbClr val="55134F"/>
                      </a:solidFill>
                      <a:prstDash val="solid"/>
                    </a:lnR>
                    <a:lnT w="12700">
                      <a:solidFill>
                        <a:srgbClr val="55134F"/>
                      </a:solidFill>
                      <a:prstDash val="solid"/>
                    </a:lnT>
                    <a:lnB w="12700">
                      <a:solidFill>
                        <a:srgbClr val="55134F"/>
                      </a:solidFill>
                      <a:prstDash val="solid"/>
                    </a:lnB>
                    <a:solidFill>
                      <a:srgbClr val="E8E6E8"/>
                    </a:solidFill>
                  </a:tcPr>
                </a:tc>
                <a:tc>
                  <a:txBody>
                    <a:bodyPr/>
                    <a:lstStyle/>
                    <a:p>
                      <a:pPr marL="395605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1800" dirty="0">
                          <a:solidFill>
                            <a:srgbClr val="1B1B1B"/>
                          </a:solidFill>
                          <a:latin typeface="Arial Black"/>
                          <a:cs typeface="Arial Black"/>
                        </a:rPr>
                        <a:t>U</a:t>
                      </a:r>
                      <a:endParaRPr sz="1800">
                        <a:latin typeface="Arial Black"/>
                        <a:cs typeface="Arial Black"/>
                      </a:endParaRPr>
                    </a:p>
                  </a:txBody>
                  <a:tcPr marL="0" marR="0" marT="46990" marB="0">
                    <a:lnL w="12700">
                      <a:solidFill>
                        <a:srgbClr val="55134F"/>
                      </a:solidFill>
                      <a:prstDash val="solid"/>
                    </a:lnL>
                    <a:lnR w="12700">
                      <a:solidFill>
                        <a:srgbClr val="55134F"/>
                      </a:solidFill>
                      <a:prstDash val="solid"/>
                    </a:lnR>
                    <a:lnT w="12700">
                      <a:solidFill>
                        <a:srgbClr val="55134F"/>
                      </a:solidFill>
                      <a:prstDash val="solid"/>
                    </a:lnT>
                    <a:lnB w="12700">
                      <a:solidFill>
                        <a:srgbClr val="55134F"/>
                      </a:solidFill>
                      <a:prstDash val="solid"/>
                    </a:lnB>
                    <a:solidFill>
                      <a:srgbClr val="E8E6E8"/>
                    </a:solidFill>
                  </a:tcPr>
                </a:tc>
                <a:tc>
                  <a:txBody>
                    <a:bodyPr/>
                    <a:lstStyle/>
                    <a:p>
                      <a:pPr marL="411480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1800" dirty="0">
                          <a:solidFill>
                            <a:srgbClr val="1B1B1B"/>
                          </a:solidFill>
                          <a:latin typeface="Arial Black"/>
                          <a:cs typeface="Arial Black"/>
                        </a:rPr>
                        <a:t>T</a:t>
                      </a:r>
                      <a:endParaRPr sz="1800">
                        <a:latin typeface="Arial Black"/>
                        <a:cs typeface="Arial Black"/>
                      </a:endParaRPr>
                    </a:p>
                  </a:txBody>
                  <a:tcPr marL="0" marR="0" marT="46990" marB="0">
                    <a:lnL w="12700">
                      <a:solidFill>
                        <a:srgbClr val="55134F"/>
                      </a:solidFill>
                      <a:prstDash val="solid"/>
                    </a:lnL>
                    <a:lnR w="12700">
                      <a:solidFill>
                        <a:srgbClr val="55134F"/>
                      </a:solidFill>
                      <a:prstDash val="solid"/>
                    </a:lnR>
                    <a:lnT w="12700">
                      <a:solidFill>
                        <a:srgbClr val="55134F"/>
                      </a:solidFill>
                      <a:prstDash val="solid"/>
                    </a:lnT>
                    <a:lnB w="12700">
                      <a:solidFill>
                        <a:srgbClr val="55134F"/>
                      </a:solidFill>
                      <a:prstDash val="solid"/>
                    </a:lnB>
                    <a:solidFill>
                      <a:srgbClr val="E8E6E8"/>
                    </a:solidFill>
                  </a:tcPr>
                </a:tc>
                <a:tc>
                  <a:txBody>
                    <a:bodyPr/>
                    <a:lstStyle/>
                    <a:p>
                      <a:pPr marR="13335" algn="ctr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1800" dirty="0">
                          <a:solidFill>
                            <a:srgbClr val="1B1B1B"/>
                          </a:solidFill>
                          <a:latin typeface="Arial Black"/>
                          <a:cs typeface="Arial Black"/>
                        </a:rPr>
                        <a:t>A</a:t>
                      </a:r>
                      <a:endParaRPr sz="1800">
                        <a:latin typeface="Arial Black"/>
                        <a:cs typeface="Arial Black"/>
                      </a:endParaRPr>
                    </a:p>
                  </a:txBody>
                  <a:tcPr marL="0" marR="0" marT="46990" marB="0">
                    <a:lnL w="12700">
                      <a:solidFill>
                        <a:srgbClr val="55134F"/>
                      </a:solidFill>
                      <a:prstDash val="solid"/>
                    </a:lnL>
                    <a:lnR w="12700">
                      <a:solidFill>
                        <a:srgbClr val="55134F"/>
                      </a:solidFill>
                      <a:prstDash val="solid"/>
                    </a:lnR>
                    <a:lnT w="12700">
                      <a:solidFill>
                        <a:srgbClr val="55134F"/>
                      </a:solidFill>
                      <a:prstDash val="solid"/>
                    </a:lnT>
                    <a:lnB w="12700">
                      <a:solidFill>
                        <a:srgbClr val="55134F"/>
                      </a:solidFill>
                      <a:prstDash val="solid"/>
                    </a:lnB>
                    <a:solidFill>
                      <a:srgbClr val="E8E6E8"/>
                    </a:solidFill>
                  </a:tcPr>
                </a:tc>
                <a:tc>
                  <a:txBody>
                    <a:bodyPr/>
                    <a:lstStyle/>
                    <a:p>
                      <a:pPr marL="409575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1800" dirty="0">
                          <a:solidFill>
                            <a:srgbClr val="1B1B1B"/>
                          </a:solidFill>
                          <a:latin typeface="Arial Black"/>
                          <a:cs typeface="Arial Black"/>
                        </a:rPr>
                        <a:t>R</a:t>
                      </a:r>
                      <a:endParaRPr sz="1800">
                        <a:latin typeface="Arial Black"/>
                        <a:cs typeface="Arial Black"/>
                      </a:endParaRPr>
                    </a:p>
                  </a:txBody>
                  <a:tcPr marL="0" marR="0" marT="46990" marB="0">
                    <a:lnL w="12700">
                      <a:solidFill>
                        <a:srgbClr val="55134F"/>
                      </a:solidFill>
                      <a:prstDash val="solid"/>
                    </a:lnL>
                    <a:lnR w="12700">
                      <a:solidFill>
                        <a:srgbClr val="55134F"/>
                      </a:solidFill>
                      <a:prstDash val="solid"/>
                    </a:lnR>
                    <a:lnT w="12700">
                      <a:solidFill>
                        <a:srgbClr val="55134F"/>
                      </a:solidFill>
                      <a:prstDash val="solid"/>
                    </a:lnT>
                    <a:lnB w="12700">
                      <a:solidFill>
                        <a:srgbClr val="55134F"/>
                      </a:solidFill>
                      <a:prstDash val="solid"/>
                    </a:lnB>
                    <a:solidFill>
                      <a:srgbClr val="E8E6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9759">
                <a:tc>
                  <a:txBody>
                    <a:bodyPr/>
                    <a:lstStyle/>
                    <a:p>
                      <a:pPr marR="10795" algn="ctr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1800" dirty="0">
                          <a:solidFill>
                            <a:srgbClr val="1B1B1B"/>
                          </a:solidFill>
                          <a:latin typeface="Arial Black"/>
                          <a:cs typeface="Arial Black"/>
                        </a:rPr>
                        <a:t>G</a:t>
                      </a:r>
                      <a:endParaRPr sz="1800">
                        <a:latin typeface="Arial Black"/>
                        <a:cs typeface="Arial Black"/>
                      </a:endParaRPr>
                    </a:p>
                  </a:txBody>
                  <a:tcPr marL="0" marR="0" marT="46990" marB="0">
                    <a:lnL w="12700">
                      <a:solidFill>
                        <a:srgbClr val="55134F"/>
                      </a:solidFill>
                      <a:prstDash val="solid"/>
                    </a:lnL>
                    <a:lnR w="12700">
                      <a:solidFill>
                        <a:srgbClr val="55134F"/>
                      </a:solidFill>
                      <a:prstDash val="solid"/>
                    </a:lnR>
                    <a:lnT w="12700">
                      <a:solidFill>
                        <a:srgbClr val="55134F"/>
                      </a:solidFill>
                      <a:prstDash val="solid"/>
                    </a:lnT>
                    <a:lnB w="12700">
                      <a:solidFill>
                        <a:srgbClr val="55134F"/>
                      </a:solidFill>
                      <a:prstDash val="solid"/>
                    </a:lnB>
                    <a:solidFill>
                      <a:srgbClr val="D0CCCF"/>
                    </a:solidFill>
                  </a:tcPr>
                </a:tc>
                <a:tc>
                  <a:txBody>
                    <a:bodyPr/>
                    <a:lstStyle/>
                    <a:p>
                      <a:pPr marR="11430" algn="ctr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1800" dirty="0">
                          <a:solidFill>
                            <a:srgbClr val="1B1B1B"/>
                          </a:solidFill>
                          <a:latin typeface="Arial Black"/>
                          <a:cs typeface="Arial Black"/>
                        </a:rPr>
                        <a:t>H</a:t>
                      </a:r>
                      <a:endParaRPr sz="1800">
                        <a:latin typeface="Arial Black"/>
                        <a:cs typeface="Arial Black"/>
                      </a:endParaRPr>
                    </a:p>
                  </a:txBody>
                  <a:tcPr marL="0" marR="0" marT="46990" marB="0">
                    <a:lnL w="12700">
                      <a:solidFill>
                        <a:srgbClr val="55134F"/>
                      </a:solidFill>
                      <a:prstDash val="solid"/>
                    </a:lnL>
                    <a:lnR w="12700">
                      <a:solidFill>
                        <a:srgbClr val="55134F"/>
                      </a:solidFill>
                      <a:prstDash val="solid"/>
                    </a:lnR>
                    <a:lnT w="12700">
                      <a:solidFill>
                        <a:srgbClr val="55134F"/>
                      </a:solidFill>
                      <a:prstDash val="solid"/>
                    </a:lnT>
                    <a:lnB w="12700">
                      <a:solidFill>
                        <a:srgbClr val="55134F"/>
                      </a:solidFill>
                      <a:prstDash val="solid"/>
                    </a:lnB>
                    <a:solidFill>
                      <a:srgbClr val="D0CCCF"/>
                    </a:solidFill>
                  </a:tcPr>
                </a:tc>
                <a:tc>
                  <a:txBody>
                    <a:bodyPr/>
                    <a:lstStyle/>
                    <a:p>
                      <a:pPr marL="411480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1800" dirty="0">
                          <a:solidFill>
                            <a:srgbClr val="1B1B1B"/>
                          </a:solidFill>
                          <a:latin typeface="Arial Black"/>
                          <a:cs typeface="Arial Black"/>
                        </a:rPr>
                        <a:t>R</a:t>
                      </a:r>
                      <a:endParaRPr sz="1800">
                        <a:latin typeface="Arial Black"/>
                        <a:cs typeface="Arial Black"/>
                      </a:endParaRPr>
                    </a:p>
                  </a:txBody>
                  <a:tcPr marL="0" marR="0" marT="46990" marB="0">
                    <a:lnL w="12700">
                      <a:solidFill>
                        <a:srgbClr val="55134F"/>
                      </a:solidFill>
                      <a:prstDash val="solid"/>
                    </a:lnL>
                    <a:lnR w="12700">
                      <a:solidFill>
                        <a:srgbClr val="55134F"/>
                      </a:solidFill>
                      <a:prstDash val="solid"/>
                    </a:lnR>
                    <a:lnT w="12700">
                      <a:solidFill>
                        <a:srgbClr val="55134F"/>
                      </a:solidFill>
                      <a:prstDash val="solid"/>
                    </a:lnT>
                    <a:lnB w="12700">
                      <a:solidFill>
                        <a:srgbClr val="55134F"/>
                      </a:solidFill>
                      <a:prstDash val="solid"/>
                    </a:lnB>
                    <a:solidFill>
                      <a:srgbClr val="D0CCCF"/>
                    </a:solidFill>
                  </a:tcPr>
                </a:tc>
                <a:tc>
                  <a:txBody>
                    <a:bodyPr/>
                    <a:lstStyle/>
                    <a:p>
                      <a:pPr marL="395605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1800" dirty="0">
                          <a:solidFill>
                            <a:srgbClr val="1B1B1B"/>
                          </a:solidFill>
                          <a:latin typeface="Arial Black"/>
                          <a:cs typeface="Arial Black"/>
                        </a:rPr>
                        <a:t>U</a:t>
                      </a:r>
                      <a:endParaRPr sz="1800">
                        <a:latin typeface="Arial Black"/>
                        <a:cs typeface="Arial Black"/>
                      </a:endParaRPr>
                    </a:p>
                  </a:txBody>
                  <a:tcPr marL="0" marR="0" marT="46990" marB="0">
                    <a:lnL w="12700">
                      <a:solidFill>
                        <a:srgbClr val="55134F"/>
                      </a:solidFill>
                      <a:prstDash val="solid"/>
                    </a:lnL>
                    <a:lnR w="12700">
                      <a:solidFill>
                        <a:srgbClr val="55134F"/>
                      </a:solidFill>
                      <a:prstDash val="solid"/>
                    </a:lnR>
                    <a:lnT w="12700">
                      <a:solidFill>
                        <a:srgbClr val="55134F"/>
                      </a:solidFill>
                      <a:prstDash val="solid"/>
                    </a:lnT>
                    <a:lnB w="12700">
                      <a:solidFill>
                        <a:srgbClr val="55134F"/>
                      </a:solidFill>
                      <a:prstDash val="solid"/>
                    </a:lnB>
                    <a:solidFill>
                      <a:srgbClr val="D0CCCF"/>
                    </a:solidFill>
                  </a:tcPr>
                </a:tc>
                <a:tc>
                  <a:txBody>
                    <a:bodyPr/>
                    <a:lstStyle/>
                    <a:p>
                      <a:pPr marL="392430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1800" dirty="0">
                          <a:solidFill>
                            <a:srgbClr val="1B1B1B"/>
                          </a:solidFill>
                          <a:latin typeface="Arial Black"/>
                          <a:cs typeface="Arial Black"/>
                        </a:rPr>
                        <a:t>A</a:t>
                      </a:r>
                      <a:endParaRPr sz="1800">
                        <a:latin typeface="Arial Black"/>
                        <a:cs typeface="Arial Black"/>
                      </a:endParaRPr>
                    </a:p>
                  </a:txBody>
                  <a:tcPr marL="0" marR="0" marT="46990" marB="0">
                    <a:lnL w="12700">
                      <a:solidFill>
                        <a:srgbClr val="55134F"/>
                      </a:solidFill>
                      <a:prstDash val="solid"/>
                    </a:lnL>
                    <a:lnR w="12700">
                      <a:solidFill>
                        <a:srgbClr val="55134F"/>
                      </a:solidFill>
                      <a:prstDash val="solid"/>
                    </a:lnR>
                    <a:lnT w="12700">
                      <a:solidFill>
                        <a:srgbClr val="55134F"/>
                      </a:solidFill>
                      <a:prstDash val="solid"/>
                    </a:lnT>
                    <a:lnB w="12700">
                      <a:solidFill>
                        <a:srgbClr val="55134F"/>
                      </a:solidFill>
                      <a:prstDash val="solid"/>
                    </a:lnB>
                    <a:solidFill>
                      <a:srgbClr val="D0CCCF"/>
                    </a:solidFill>
                  </a:tcPr>
                </a:tc>
                <a:tc>
                  <a:txBody>
                    <a:bodyPr/>
                    <a:lstStyle/>
                    <a:p>
                      <a:pPr marR="13970" algn="ctr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1800" dirty="0">
                          <a:solidFill>
                            <a:srgbClr val="1B1B1B"/>
                          </a:solidFill>
                          <a:latin typeface="Arial Black"/>
                          <a:cs typeface="Arial Black"/>
                        </a:rPr>
                        <a:t>O</a:t>
                      </a:r>
                      <a:endParaRPr sz="1800">
                        <a:latin typeface="Arial Black"/>
                        <a:cs typeface="Arial Black"/>
                      </a:endParaRPr>
                    </a:p>
                  </a:txBody>
                  <a:tcPr marL="0" marR="0" marT="46990" marB="0">
                    <a:lnL w="12700">
                      <a:solidFill>
                        <a:srgbClr val="55134F"/>
                      </a:solidFill>
                      <a:prstDash val="solid"/>
                    </a:lnL>
                    <a:lnR w="12700">
                      <a:solidFill>
                        <a:srgbClr val="55134F"/>
                      </a:solidFill>
                      <a:prstDash val="solid"/>
                    </a:lnR>
                    <a:lnT w="12700">
                      <a:solidFill>
                        <a:srgbClr val="55134F"/>
                      </a:solidFill>
                      <a:prstDash val="solid"/>
                    </a:lnT>
                    <a:lnB w="12700">
                      <a:solidFill>
                        <a:srgbClr val="55134F"/>
                      </a:solidFill>
                      <a:prstDash val="solid"/>
                    </a:lnB>
                    <a:solidFill>
                      <a:srgbClr val="D0CCCF"/>
                    </a:solidFill>
                  </a:tcPr>
                </a:tc>
                <a:tc>
                  <a:txBody>
                    <a:bodyPr/>
                    <a:lstStyle/>
                    <a:p>
                      <a:pPr marL="423545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1800" dirty="0">
                          <a:solidFill>
                            <a:srgbClr val="1B1B1B"/>
                          </a:solidFill>
                          <a:latin typeface="Arial Black"/>
                          <a:cs typeface="Arial Black"/>
                        </a:rPr>
                        <a:t>J</a:t>
                      </a:r>
                      <a:endParaRPr sz="1800">
                        <a:latin typeface="Arial Black"/>
                        <a:cs typeface="Arial Black"/>
                      </a:endParaRPr>
                    </a:p>
                  </a:txBody>
                  <a:tcPr marL="0" marR="0" marT="46990" marB="0">
                    <a:lnL w="12700">
                      <a:solidFill>
                        <a:srgbClr val="55134F"/>
                      </a:solidFill>
                      <a:prstDash val="solid"/>
                    </a:lnL>
                    <a:lnR w="12700">
                      <a:solidFill>
                        <a:srgbClr val="55134F"/>
                      </a:solidFill>
                      <a:prstDash val="solid"/>
                    </a:lnR>
                    <a:lnT w="12700">
                      <a:solidFill>
                        <a:srgbClr val="55134F"/>
                      </a:solidFill>
                      <a:prstDash val="solid"/>
                    </a:lnT>
                    <a:lnB w="12700">
                      <a:solidFill>
                        <a:srgbClr val="55134F"/>
                      </a:solidFill>
                      <a:prstDash val="solid"/>
                    </a:lnB>
                    <a:solidFill>
                      <a:srgbClr val="D0CC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8489">
                <a:tc>
                  <a:txBody>
                    <a:bodyPr/>
                    <a:lstStyle/>
                    <a:p>
                      <a:pPr marR="11430" algn="ctr">
                        <a:lnSpc>
                          <a:spcPct val="100000"/>
                        </a:lnSpc>
                        <a:spcBef>
                          <a:spcPts val="359"/>
                        </a:spcBef>
                      </a:pPr>
                      <a:r>
                        <a:rPr sz="1800" dirty="0">
                          <a:solidFill>
                            <a:srgbClr val="1B1B1B"/>
                          </a:solidFill>
                          <a:latin typeface="Arial Black"/>
                          <a:cs typeface="Arial Black"/>
                        </a:rPr>
                        <a:t>T</a:t>
                      </a:r>
                      <a:endParaRPr sz="1800">
                        <a:latin typeface="Arial Black"/>
                        <a:cs typeface="Arial Black"/>
                      </a:endParaRPr>
                    </a:p>
                  </a:txBody>
                  <a:tcPr marL="0" marR="0" marT="45719" marB="0">
                    <a:lnL w="12700">
                      <a:solidFill>
                        <a:srgbClr val="55134F"/>
                      </a:solidFill>
                      <a:prstDash val="solid"/>
                    </a:lnL>
                    <a:lnR w="12700">
                      <a:solidFill>
                        <a:srgbClr val="55134F"/>
                      </a:solidFill>
                      <a:prstDash val="solid"/>
                    </a:lnR>
                    <a:lnT w="12700">
                      <a:solidFill>
                        <a:srgbClr val="55134F"/>
                      </a:solidFill>
                      <a:prstDash val="solid"/>
                    </a:lnT>
                    <a:lnB w="12700">
                      <a:solidFill>
                        <a:srgbClr val="55134F"/>
                      </a:solidFill>
                      <a:prstDash val="solid"/>
                    </a:lnB>
                    <a:solidFill>
                      <a:srgbClr val="E8E6E8"/>
                    </a:solidFill>
                  </a:tcPr>
                </a:tc>
                <a:tc>
                  <a:txBody>
                    <a:bodyPr/>
                    <a:lstStyle/>
                    <a:p>
                      <a:pPr marR="10795" algn="ctr">
                        <a:lnSpc>
                          <a:spcPct val="100000"/>
                        </a:lnSpc>
                        <a:spcBef>
                          <a:spcPts val="359"/>
                        </a:spcBef>
                      </a:pPr>
                      <a:r>
                        <a:rPr sz="1800" dirty="0">
                          <a:solidFill>
                            <a:srgbClr val="1B1B1B"/>
                          </a:solidFill>
                          <a:latin typeface="Arial Black"/>
                          <a:cs typeface="Arial Black"/>
                        </a:rPr>
                        <a:t>A</a:t>
                      </a:r>
                      <a:endParaRPr sz="1800">
                        <a:latin typeface="Arial Black"/>
                        <a:cs typeface="Arial Black"/>
                      </a:endParaRPr>
                    </a:p>
                  </a:txBody>
                  <a:tcPr marL="0" marR="0" marT="45719" marB="0">
                    <a:lnL w="12700">
                      <a:solidFill>
                        <a:srgbClr val="55134F"/>
                      </a:solidFill>
                      <a:prstDash val="solid"/>
                    </a:lnL>
                    <a:lnR w="12700">
                      <a:solidFill>
                        <a:srgbClr val="55134F"/>
                      </a:solidFill>
                      <a:prstDash val="solid"/>
                    </a:lnR>
                    <a:lnT w="12700">
                      <a:solidFill>
                        <a:srgbClr val="55134F"/>
                      </a:solidFill>
                      <a:prstDash val="solid"/>
                    </a:lnT>
                    <a:lnB w="12700">
                      <a:solidFill>
                        <a:srgbClr val="55134F"/>
                      </a:solidFill>
                      <a:prstDash val="solid"/>
                    </a:lnB>
                    <a:solidFill>
                      <a:srgbClr val="E8E6E8"/>
                    </a:solidFill>
                  </a:tcPr>
                </a:tc>
                <a:tc>
                  <a:txBody>
                    <a:bodyPr/>
                    <a:lstStyle/>
                    <a:p>
                      <a:pPr marL="414655">
                        <a:lnSpc>
                          <a:spcPct val="100000"/>
                        </a:lnSpc>
                        <a:spcBef>
                          <a:spcPts val="359"/>
                        </a:spcBef>
                      </a:pPr>
                      <a:r>
                        <a:rPr sz="1800" dirty="0">
                          <a:solidFill>
                            <a:srgbClr val="1B1B1B"/>
                          </a:solidFill>
                          <a:latin typeface="Arial Black"/>
                          <a:cs typeface="Arial Black"/>
                        </a:rPr>
                        <a:t>P</a:t>
                      </a:r>
                      <a:endParaRPr sz="1800">
                        <a:latin typeface="Arial Black"/>
                        <a:cs typeface="Arial Black"/>
                      </a:endParaRPr>
                    </a:p>
                  </a:txBody>
                  <a:tcPr marL="0" marR="0" marT="45719" marB="0">
                    <a:lnL w="12700">
                      <a:solidFill>
                        <a:srgbClr val="55134F"/>
                      </a:solidFill>
                      <a:prstDash val="solid"/>
                    </a:lnL>
                    <a:lnR w="12700">
                      <a:solidFill>
                        <a:srgbClr val="55134F"/>
                      </a:solidFill>
                      <a:prstDash val="solid"/>
                    </a:lnR>
                    <a:lnT w="12700">
                      <a:solidFill>
                        <a:srgbClr val="55134F"/>
                      </a:solidFill>
                      <a:prstDash val="solid"/>
                    </a:lnT>
                    <a:lnB w="12700">
                      <a:solidFill>
                        <a:srgbClr val="55134F"/>
                      </a:solidFill>
                      <a:prstDash val="solid"/>
                    </a:lnB>
                    <a:solidFill>
                      <a:srgbClr val="E8E6E8"/>
                    </a:solidFill>
                  </a:tcPr>
                </a:tc>
                <a:tc>
                  <a:txBody>
                    <a:bodyPr/>
                    <a:lstStyle/>
                    <a:p>
                      <a:pPr marL="410845">
                        <a:lnSpc>
                          <a:spcPct val="100000"/>
                        </a:lnSpc>
                        <a:spcBef>
                          <a:spcPts val="359"/>
                        </a:spcBef>
                      </a:pPr>
                      <a:r>
                        <a:rPr sz="1800" dirty="0">
                          <a:solidFill>
                            <a:srgbClr val="1B1B1B"/>
                          </a:solidFill>
                          <a:latin typeface="Arial Black"/>
                          <a:cs typeface="Arial Black"/>
                        </a:rPr>
                        <a:t>V</a:t>
                      </a:r>
                      <a:endParaRPr sz="1800">
                        <a:latin typeface="Arial Black"/>
                        <a:cs typeface="Arial Black"/>
                      </a:endParaRPr>
                    </a:p>
                  </a:txBody>
                  <a:tcPr marL="0" marR="0" marT="45719" marB="0">
                    <a:lnL w="12700">
                      <a:solidFill>
                        <a:srgbClr val="55134F"/>
                      </a:solidFill>
                      <a:prstDash val="solid"/>
                    </a:lnL>
                    <a:lnR w="12700">
                      <a:solidFill>
                        <a:srgbClr val="55134F"/>
                      </a:solidFill>
                      <a:prstDash val="solid"/>
                    </a:lnR>
                    <a:lnT w="12700">
                      <a:solidFill>
                        <a:srgbClr val="55134F"/>
                      </a:solidFill>
                      <a:prstDash val="solid"/>
                    </a:lnT>
                    <a:lnB w="12700">
                      <a:solidFill>
                        <a:srgbClr val="55134F"/>
                      </a:solidFill>
                      <a:prstDash val="solid"/>
                    </a:lnB>
                    <a:solidFill>
                      <a:srgbClr val="E8E6E8"/>
                    </a:solidFill>
                  </a:tcPr>
                </a:tc>
                <a:tc>
                  <a:txBody>
                    <a:bodyPr/>
                    <a:lstStyle/>
                    <a:p>
                      <a:pPr marL="373380">
                        <a:lnSpc>
                          <a:spcPct val="100000"/>
                        </a:lnSpc>
                        <a:spcBef>
                          <a:spcPts val="359"/>
                        </a:spcBef>
                      </a:pPr>
                      <a:r>
                        <a:rPr sz="1800" dirty="0">
                          <a:solidFill>
                            <a:srgbClr val="1B1B1B"/>
                          </a:solidFill>
                          <a:latin typeface="Arial Black"/>
                          <a:cs typeface="Arial Black"/>
                        </a:rPr>
                        <a:t>M</a:t>
                      </a:r>
                      <a:endParaRPr sz="1800">
                        <a:latin typeface="Arial Black"/>
                        <a:cs typeface="Arial Black"/>
                      </a:endParaRPr>
                    </a:p>
                  </a:txBody>
                  <a:tcPr marL="0" marR="0" marT="45719" marB="0">
                    <a:lnL w="12700">
                      <a:solidFill>
                        <a:srgbClr val="55134F"/>
                      </a:solidFill>
                      <a:prstDash val="solid"/>
                    </a:lnL>
                    <a:lnR w="12700">
                      <a:solidFill>
                        <a:srgbClr val="55134F"/>
                      </a:solidFill>
                      <a:prstDash val="solid"/>
                    </a:lnR>
                    <a:lnT w="12700">
                      <a:solidFill>
                        <a:srgbClr val="55134F"/>
                      </a:solidFill>
                      <a:prstDash val="solid"/>
                    </a:lnT>
                    <a:lnB w="12700">
                      <a:solidFill>
                        <a:srgbClr val="55134F"/>
                      </a:solidFill>
                      <a:prstDash val="solid"/>
                    </a:lnB>
                    <a:solidFill>
                      <a:srgbClr val="E8E6E8"/>
                    </a:solidFill>
                  </a:tcPr>
                </a:tc>
                <a:tc>
                  <a:txBody>
                    <a:bodyPr/>
                    <a:lstStyle/>
                    <a:p>
                      <a:pPr marR="14604" algn="ctr">
                        <a:lnSpc>
                          <a:spcPct val="100000"/>
                        </a:lnSpc>
                        <a:spcBef>
                          <a:spcPts val="359"/>
                        </a:spcBef>
                      </a:pPr>
                      <a:r>
                        <a:rPr sz="1800" dirty="0">
                          <a:solidFill>
                            <a:srgbClr val="1B1B1B"/>
                          </a:solidFill>
                          <a:latin typeface="Arial Black"/>
                          <a:cs typeface="Arial Black"/>
                        </a:rPr>
                        <a:t>P</a:t>
                      </a:r>
                      <a:endParaRPr sz="1800">
                        <a:latin typeface="Arial Black"/>
                        <a:cs typeface="Arial Black"/>
                      </a:endParaRPr>
                    </a:p>
                  </a:txBody>
                  <a:tcPr marL="0" marR="0" marT="45719" marB="0">
                    <a:lnL w="12700">
                      <a:solidFill>
                        <a:srgbClr val="55134F"/>
                      </a:solidFill>
                      <a:prstDash val="solid"/>
                    </a:lnL>
                    <a:lnR w="12700">
                      <a:solidFill>
                        <a:srgbClr val="55134F"/>
                      </a:solidFill>
                      <a:prstDash val="solid"/>
                    </a:lnR>
                    <a:lnT w="12700">
                      <a:solidFill>
                        <a:srgbClr val="55134F"/>
                      </a:solidFill>
                      <a:prstDash val="solid"/>
                    </a:lnT>
                    <a:lnB w="12700">
                      <a:solidFill>
                        <a:srgbClr val="55134F"/>
                      </a:solidFill>
                      <a:prstDash val="solid"/>
                    </a:lnB>
                    <a:solidFill>
                      <a:srgbClr val="E8E6E8"/>
                    </a:solidFill>
                  </a:tcPr>
                </a:tc>
                <a:tc>
                  <a:txBody>
                    <a:bodyPr/>
                    <a:lstStyle/>
                    <a:p>
                      <a:pPr marL="391795">
                        <a:lnSpc>
                          <a:spcPct val="100000"/>
                        </a:lnSpc>
                        <a:spcBef>
                          <a:spcPts val="359"/>
                        </a:spcBef>
                      </a:pPr>
                      <a:r>
                        <a:rPr sz="1800" dirty="0">
                          <a:solidFill>
                            <a:srgbClr val="1B1B1B"/>
                          </a:solidFill>
                          <a:latin typeface="Arial Black"/>
                          <a:cs typeface="Arial Black"/>
                        </a:rPr>
                        <a:t>A</a:t>
                      </a:r>
                      <a:endParaRPr sz="1800">
                        <a:latin typeface="Arial Black"/>
                        <a:cs typeface="Arial Black"/>
                      </a:endParaRPr>
                    </a:p>
                  </a:txBody>
                  <a:tcPr marL="0" marR="0" marT="45719" marB="0">
                    <a:lnL w="12700">
                      <a:solidFill>
                        <a:srgbClr val="55134F"/>
                      </a:solidFill>
                      <a:prstDash val="solid"/>
                    </a:lnL>
                    <a:lnR w="12700">
                      <a:solidFill>
                        <a:srgbClr val="55134F"/>
                      </a:solidFill>
                      <a:prstDash val="solid"/>
                    </a:lnR>
                    <a:lnT w="12700">
                      <a:solidFill>
                        <a:srgbClr val="55134F"/>
                      </a:solidFill>
                      <a:prstDash val="solid"/>
                    </a:lnT>
                    <a:lnB w="12700">
                      <a:solidFill>
                        <a:srgbClr val="55134F"/>
                      </a:solidFill>
                      <a:prstDash val="solid"/>
                    </a:lnB>
                    <a:solidFill>
                      <a:srgbClr val="E8E6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9760">
                <a:tc>
                  <a:txBody>
                    <a:bodyPr/>
                    <a:lstStyle/>
                    <a:p>
                      <a:pPr marR="13335" algn="ctr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1800" dirty="0">
                          <a:solidFill>
                            <a:srgbClr val="1B1B1B"/>
                          </a:solidFill>
                          <a:latin typeface="Arial Black"/>
                          <a:cs typeface="Arial Black"/>
                        </a:rPr>
                        <a:t>U</a:t>
                      </a:r>
                      <a:endParaRPr sz="1800">
                        <a:latin typeface="Arial Black"/>
                        <a:cs typeface="Arial Black"/>
                      </a:endParaRPr>
                    </a:p>
                  </a:txBody>
                  <a:tcPr marL="0" marR="0" marT="46990" marB="0">
                    <a:lnL w="12700">
                      <a:solidFill>
                        <a:srgbClr val="55134F"/>
                      </a:solidFill>
                      <a:prstDash val="solid"/>
                    </a:lnL>
                    <a:lnR w="12700">
                      <a:solidFill>
                        <a:srgbClr val="55134F"/>
                      </a:solidFill>
                      <a:prstDash val="solid"/>
                    </a:lnR>
                    <a:lnT w="12700">
                      <a:solidFill>
                        <a:srgbClr val="55134F"/>
                      </a:solidFill>
                      <a:prstDash val="solid"/>
                    </a:lnT>
                    <a:lnB w="12700">
                      <a:solidFill>
                        <a:srgbClr val="55134F"/>
                      </a:solidFill>
                      <a:prstDash val="solid"/>
                    </a:lnB>
                    <a:solidFill>
                      <a:srgbClr val="D0CCCF"/>
                    </a:solidFill>
                  </a:tcPr>
                </a:tc>
                <a:tc>
                  <a:txBody>
                    <a:bodyPr/>
                    <a:lstStyle/>
                    <a:p>
                      <a:pPr marR="11430" algn="ctr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1800" dirty="0">
                          <a:solidFill>
                            <a:srgbClr val="1B1B1B"/>
                          </a:solidFill>
                          <a:latin typeface="Arial Black"/>
                          <a:cs typeface="Arial Black"/>
                        </a:rPr>
                        <a:t>F</a:t>
                      </a:r>
                      <a:endParaRPr sz="1800">
                        <a:latin typeface="Arial Black"/>
                        <a:cs typeface="Arial Black"/>
                      </a:endParaRPr>
                    </a:p>
                  </a:txBody>
                  <a:tcPr marL="0" marR="0" marT="46990" marB="0">
                    <a:lnL w="12700">
                      <a:solidFill>
                        <a:srgbClr val="55134F"/>
                      </a:solidFill>
                      <a:prstDash val="solid"/>
                    </a:lnL>
                    <a:lnR w="12700">
                      <a:solidFill>
                        <a:srgbClr val="55134F"/>
                      </a:solidFill>
                      <a:prstDash val="solid"/>
                    </a:lnR>
                    <a:lnT w="12700">
                      <a:solidFill>
                        <a:srgbClr val="55134F"/>
                      </a:solidFill>
                      <a:prstDash val="solid"/>
                    </a:lnT>
                    <a:lnB w="12700">
                      <a:solidFill>
                        <a:srgbClr val="55134F"/>
                      </a:solidFill>
                      <a:prstDash val="solid"/>
                    </a:lnB>
                    <a:solidFill>
                      <a:srgbClr val="D0CCCF"/>
                    </a:solidFill>
                  </a:tcPr>
                </a:tc>
                <a:tc>
                  <a:txBody>
                    <a:bodyPr/>
                    <a:lstStyle/>
                    <a:p>
                      <a:pPr marL="393700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1800" dirty="0">
                          <a:solidFill>
                            <a:srgbClr val="1B1B1B"/>
                          </a:solidFill>
                          <a:latin typeface="Arial Black"/>
                          <a:cs typeface="Arial Black"/>
                        </a:rPr>
                        <a:t>A</a:t>
                      </a:r>
                      <a:endParaRPr sz="1800">
                        <a:latin typeface="Arial Black"/>
                        <a:cs typeface="Arial Black"/>
                      </a:endParaRPr>
                    </a:p>
                  </a:txBody>
                  <a:tcPr marL="0" marR="0" marT="46990" marB="0">
                    <a:lnL w="12700">
                      <a:solidFill>
                        <a:srgbClr val="55134F"/>
                      </a:solidFill>
                      <a:prstDash val="solid"/>
                    </a:lnL>
                    <a:lnR w="12700">
                      <a:solidFill>
                        <a:srgbClr val="55134F"/>
                      </a:solidFill>
                      <a:prstDash val="solid"/>
                    </a:lnR>
                    <a:lnT w="12700">
                      <a:solidFill>
                        <a:srgbClr val="55134F"/>
                      </a:solidFill>
                      <a:prstDash val="solid"/>
                    </a:lnT>
                    <a:lnB w="12700">
                      <a:solidFill>
                        <a:srgbClr val="55134F"/>
                      </a:solidFill>
                      <a:prstDash val="solid"/>
                    </a:lnB>
                    <a:solidFill>
                      <a:srgbClr val="D0CCCF"/>
                    </a:solidFill>
                  </a:tcPr>
                </a:tc>
                <a:tc>
                  <a:txBody>
                    <a:bodyPr/>
                    <a:lstStyle/>
                    <a:p>
                      <a:pPr marL="394335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1800" dirty="0">
                          <a:solidFill>
                            <a:srgbClr val="1B1B1B"/>
                          </a:solidFill>
                          <a:latin typeface="Arial Black"/>
                          <a:cs typeface="Arial Black"/>
                        </a:rPr>
                        <a:t>N</a:t>
                      </a:r>
                      <a:endParaRPr sz="1800">
                        <a:latin typeface="Arial Black"/>
                        <a:cs typeface="Arial Black"/>
                      </a:endParaRPr>
                    </a:p>
                  </a:txBody>
                  <a:tcPr marL="0" marR="0" marT="46990" marB="0">
                    <a:lnL w="12700">
                      <a:solidFill>
                        <a:srgbClr val="55134F"/>
                      </a:solidFill>
                      <a:prstDash val="solid"/>
                    </a:lnL>
                    <a:lnR w="12700">
                      <a:solidFill>
                        <a:srgbClr val="55134F"/>
                      </a:solidFill>
                      <a:prstDash val="solid"/>
                    </a:lnR>
                    <a:lnT w="12700">
                      <a:solidFill>
                        <a:srgbClr val="55134F"/>
                      </a:solidFill>
                      <a:prstDash val="solid"/>
                    </a:lnT>
                    <a:lnB w="12700">
                      <a:solidFill>
                        <a:srgbClr val="55134F"/>
                      </a:solidFill>
                      <a:prstDash val="solid"/>
                    </a:lnB>
                    <a:solidFill>
                      <a:srgbClr val="D0CCCF"/>
                    </a:solidFill>
                  </a:tcPr>
                </a:tc>
                <a:tc>
                  <a:txBody>
                    <a:bodyPr/>
                    <a:lstStyle/>
                    <a:p>
                      <a:pPr marL="392430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1800" dirty="0">
                          <a:solidFill>
                            <a:srgbClr val="1B1B1B"/>
                          </a:solidFill>
                          <a:latin typeface="Arial Black"/>
                          <a:cs typeface="Arial Black"/>
                        </a:rPr>
                        <a:t>O</a:t>
                      </a:r>
                      <a:endParaRPr sz="1800">
                        <a:latin typeface="Arial Black"/>
                        <a:cs typeface="Arial Black"/>
                      </a:endParaRPr>
                    </a:p>
                  </a:txBody>
                  <a:tcPr marL="0" marR="0" marT="46990" marB="0">
                    <a:lnL w="12700">
                      <a:solidFill>
                        <a:srgbClr val="55134F"/>
                      </a:solidFill>
                      <a:prstDash val="solid"/>
                    </a:lnL>
                    <a:lnR w="12700">
                      <a:solidFill>
                        <a:srgbClr val="55134F"/>
                      </a:solidFill>
                      <a:prstDash val="solid"/>
                    </a:lnR>
                    <a:lnT w="12700">
                      <a:solidFill>
                        <a:srgbClr val="55134F"/>
                      </a:solidFill>
                      <a:prstDash val="solid"/>
                    </a:lnT>
                    <a:lnB w="12700">
                      <a:solidFill>
                        <a:srgbClr val="55134F"/>
                      </a:solidFill>
                      <a:prstDash val="solid"/>
                    </a:lnB>
                    <a:solidFill>
                      <a:srgbClr val="D0CCCF"/>
                    </a:solidFill>
                  </a:tcPr>
                </a:tc>
                <a:tc>
                  <a:txBody>
                    <a:bodyPr/>
                    <a:lstStyle/>
                    <a:p>
                      <a:pPr marR="13335" algn="ctr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1800" dirty="0">
                          <a:solidFill>
                            <a:srgbClr val="1B1B1B"/>
                          </a:solidFill>
                          <a:latin typeface="Arial Black"/>
                          <a:cs typeface="Arial Black"/>
                        </a:rPr>
                        <a:t>A</a:t>
                      </a:r>
                      <a:endParaRPr sz="1800">
                        <a:latin typeface="Arial Black"/>
                        <a:cs typeface="Arial Black"/>
                      </a:endParaRPr>
                    </a:p>
                  </a:txBody>
                  <a:tcPr marL="0" marR="0" marT="46990" marB="0">
                    <a:lnL w="12700">
                      <a:solidFill>
                        <a:srgbClr val="55134F"/>
                      </a:solidFill>
                      <a:prstDash val="solid"/>
                    </a:lnL>
                    <a:lnR w="12700">
                      <a:solidFill>
                        <a:srgbClr val="55134F"/>
                      </a:solidFill>
                      <a:prstDash val="solid"/>
                    </a:lnR>
                    <a:lnT w="12700">
                      <a:solidFill>
                        <a:srgbClr val="55134F"/>
                      </a:solidFill>
                      <a:prstDash val="solid"/>
                    </a:lnT>
                    <a:lnB w="12700">
                      <a:solidFill>
                        <a:srgbClr val="55134F"/>
                      </a:solidFill>
                      <a:prstDash val="solid"/>
                    </a:lnB>
                    <a:solidFill>
                      <a:srgbClr val="D0CCCF"/>
                    </a:solidFill>
                  </a:tcPr>
                </a:tc>
                <a:tc>
                  <a:txBody>
                    <a:bodyPr/>
                    <a:lstStyle/>
                    <a:p>
                      <a:pPr marL="414020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1800" dirty="0">
                          <a:solidFill>
                            <a:srgbClr val="1B1B1B"/>
                          </a:solidFill>
                          <a:latin typeface="Arial Black"/>
                          <a:cs typeface="Arial Black"/>
                        </a:rPr>
                        <a:t>B</a:t>
                      </a:r>
                      <a:endParaRPr sz="1800">
                        <a:latin typeface="Arial Black"/>
                        <a:cs typeface="Arial Black"/>
                      </a:endParaRPr>
                    </a:p>
                  </a:txBody>
                  <a:tcPr marL="0" marR="0" marT="46990" marB="0">
                    <a:lnL w="12700">
                      <a:solidFill>
                        <a:srgbClr val="55134F"/>
                      </a:solidFill>
                      <a:prstDash val="solid"/>
                    </a:lnL>
                    <a:lnR w="12700">
                      <a:solidFill>
                        <a:srgbClr val="55134F"/>
                      </a:solidFill>
                      <a:prstDash val="solid"/>
                    </a:lnR>
                    <a:lnT w="12700">
                      <a:solidFill>
                        <a:srgbClr val="55134F"/>
                      </a:solidFill>
                      <a:prstDash val="solid"/>
                    </a:lnT>
                    <a:lnB w="12700">
                      <a:solidFill>
                        <a:srgbClr val="55134F"/>
                      </a:solidFill>
                      <a:prstDash val="solid"/>
                    </a:lnB>
                    <a:solidFill>
                      <a:srgbClr val="D0CC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18489">
                <a:tc>
                  <a:txBody>
                    <a:bodyPr/>
                    <a:lstStyle/>
                    <a:p>
                      <a:pPr marR="11430" algn="ctr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1800" dirty="0">
                          <a:solidFill>
                            <a:srgbClr val="1B1B1B"/>
                          </a:solidFill>
                          <a:latin typeface="Arial Black"/>
                          <a:cs typeface="Arial Black"/>
                        </a:rPr>
                        <a:t>B</a:t>
                      </a:r>
                      <a:endParaRPr sz="1800">
                        <a:latin typeface="Arial Black"/>
                        <a:cs typeface="Arial Black"/>
                      </a:endParaRPr>
                    </a:p>
                  </a:txBody>
                  <a:tcPr marL="0" marR="0" marT="46990" marB="0">
                    <a:lnL w="12700">
                      <a:solidFill>
                        <a:srgbClr val="55134F"/>
                      </a:solidFill>
                      <a:prstDash val="solid"/>
                    </a:lnL>
                    <a:lnR w="12700">
                      <a:solidFill>
                        <a:srgbClr val="55134F"/>
                      </a:solidFill>
                      <a:prstDash val="solid"/>
                    </a:lnR>
                    <a:lnT w="12700">
                      <a:solidFill>
                        <a:srgbClr val="55134F"/>
                      </a:solidFill>
                      <a:prstDash val="solid"/>
                    </a:lnT>
                    <a:lnB w="12700">
                      <a:solidFill>
                        <a:srgbClr val="55134F"/>
                      </a:solidFill>
                      <a:prstDash val="solid"/>
                    </a:lnB>
                    <a:solidFill>
                      <a:srgbClr val="E8E6E8"/>
                    </a:solidFill>
                  </a:tcPr>
                </a:tc>
                <a:tc>
                  <a:txBody>
                    <a:bodyPr/>
                    <a:lstStyle/>
                    <a:p>
                      <a:pPr marR="10795" algn="ctr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1800" dirty="0">
                          <a:solidFill>
                            <a:srgbClr val="1B1B1B"/>
                          </a:solidFill>
                          <a:latin typeface="Arial Black"/>
                          <a:cs typeface="Arial Black"/>
                        </a:rPr>
                        <a:t>A</a:t>
                      </a:r>
                      <a:endParaRPr sz="1800">
                        <a:latin typeface="Arial Black"/>
                        <a:cs typeface="Arial Black"/>
                      </a:endParaRPr>
                    </a:p>
                  </a:txBody>
                  <a:tcPr marL="0" marR="0" marT="46990" marB="0">
                    <a:lnL w="12700">
                      <a:solidFill>
                        <a:srgbClr val="55134F"/>
                      </a:solidFill>
                      <a:prstDash val="solid"/>
                    </a:lnL>
                    <a:lnR w="12700">
                      <a:solidFill>
                        <a:srgbClr val="55134F"/>
                      </a:solidFill>
                      <a:prstDash val="solid"/>
                    </a:lnR>
                    <a:lnT w="12700">
                      <a:solidFill>
                        <a:srgbClr val="55134F"/>
                      </a:solidFill>
                      <a:prstDash val="solid"/>
                    </a:lnT>
                    <a:lnB w="12700">
                      <a:solidFill>
                        <a:srgbClr val="55134F"/>
                      </a:solidFill>
                      <a:prstDash val="solid"/>
                    </a:lnB>
                    <a:solidFill>
                      <a:srgbClr val="E8E6E8"/>
                    </a:solidFill>
                  </a:tcPr>
                </a:tc>
                <a:tc>
                  <a:txBody>
                    <a:bodyPr/>
                    <a:lstStyle/>
                    <a:p>
                      <a:pPr marL="411480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1800" dirty="0">
                          <a:solidFill>
                            <a:srgbClr val="1B1B1B"/>
                          </a:solidFill>
                          <a:latin typeface="Arial Black"/>
                          <a:cs typeface="Arial Black"/>
                        </a:rPr>
                        <a:t>T</a:t>
                      </a:r>
                      <a:endParaRPr sz="1800">
                        <a:latin typeface="Arial Black"/>
                        <a:cs typeface="Arial Black"/>
                      </a:endParaRPr>
                    </a:p>
                  </a:txBody>
                  <a:tcPr marL="0" marR="0" marT="46990" marB="0">
                    <a:lnL w="12700">
                      <a:solidFill>
                        <a:srgbClr val="55134F"/>
                      </a:solidFill>
                      <a:prstDash val="solid"/>
                    </a:lnL>
                    <a:lnR w="12700">
                      <a:solidFill>
                        <a:srgbClr val="55134F"/>
                      </a:solidFill>
                      <a:prstDash val="solid"/>
                    </a:lnR>
                    <a:lnT w="12700">
                      <a:solidFill>
                        <a:srgbClr val="55134F"/>
                      </a:solidFill>
                      <a:prstDash val="solid"/>
                    </a:lnT>
                    <a:lnB w="12700">
                      <a:solidFill>
                        <a:srgbClr val="55134F"/>
                      </a:solidFill>
                      <a:prstDash val="solid"/>
                    </a:lnB>
                    <a:solidFill>
                      <a:srgbClr val="E8E6E8"/>
                    </a:solidFill>
                  </a:tcPr>
                </a:tc>
                <a:tc>
                  <a:txBody>
                    <a:bodyPr/>
                    <a:lstStyle/>
                    <a:p>
                      <a:pPr marL="413384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1800" dirty="0">
                          <a:solidFill>
                            <a:srgbClr val="1B1B1B"/>
                          </a:solidFill>
                          <a:latin typeface="Arial Black"/>
                          <a:cs typeface="Arial Black"/>
                        </a:rPr>
                        <a:t>E</a:t>
                      </a:r>
                      <a:endParaRPr sz="1800">
                        <a:latin typeface="Arial Black"/>
                        <a:cs typeface="Arial Black"/>
                      </a:endParaRPr>
                    </a:p>
                  </a:txBody>
                  <a:tcPr marL="0" marR="0" marT="46990" marB="0">
                    <a:lnL w="12700">
                      <a:solidFill>
                        <a:srgbClr val="55134F"/>
                      </a:solidFill>
                      <a:prstDash val="solid"/>
                    </a:lnL>
                    <a:lnR w="12700">
                      <a:solidFill>
                        <a:srgbClr val="55134F"/>
                      </a:solidFill>
                      <a:prstDash val="solid"/>
                    </a:lnR>
                    <a:lnT w="12700">
                      <a:solidFill>
                        <a:srgbClr val="55134F"/>
                      </a:solidFill>
                      <a:prstDash val="solid"/>
                    </a:lnT>
                    <a:lnB w="12700">
                      <a:solidFill>
                        <a:srgbClr val="55134F"/>
                      </a:solidFill>
                      <a:prstDash val="solid"/>
                    </a:lnB>
                    <a:solidFill>
                      <a:srgbClr val="E8E6E8"/>
                    </a:solidFill>
                  </a:tcPr>
                </a:tc>
                <a:tc>
                  <a:txBody>
                    <a:bodyPr/>
                    <a:lstStyle/>
                    <a:p>
                      <a:pPr marL="411480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1800" dirty="0">
                          <a:solidFill>
                            <a:srgbClr val="1B1B1B"/>
                          </a:solidFill>
                          <a:latin typeface="Arial Black"/>
                          <a:cs typeface="Arial Black"/>
                        </a:rPr>
                        <a:t>R</a:t>
                      </a:r>
                      <a:endParaRPr sz="1800">
                        <a:latin typeface="Arial Black"/>
                        <a:cs typeface="Arial Black"/>
                      </a:endParaRPr>
                    </a:p>
                  </a:txBody>
                  <a:tcPr marL="0" marR="0" marT="46990" marB="0">
                    <a:lnL w="12700">
                      <a:solidFill>
                        <a:srgbClr val="55134F"/>
                      </a:solidFill>
                      <a:prstDash val="solid"/>
                    </a:lnL>
                    <a:lnR w="12700">
                      <a:solidFill>
                        <a:srgbClr val="55134F"/>
                      </a:solidFill>
                      <a:prstDash val="solid"/>
                    </a:lnR>
                    <a:lnT w="12700">
                      <a:solidFill>
                        <a:srgbClr val="55134F"/>
                      </a:solidFill>
                      <a:prstDash val="solid"/>
                    </a:lnT>
                    <a:lnB w="12700">
                      <a:solidFill>
                        <a:srgbClr val="55134F"/>
                      </a:solidFill>
                      <a:prstDash val="solid"/>
                    </a:lnB>
                    <a:solidFill>
                      <a:srgbClr val="E8E6E8"/>
                    </a:solidFill>
                  </a:tcPr>
                </a:tc>
                <a:tc>
                  <a:txBody>
                    <a:bodyPr/>
                    <a:lstStyle/>
                    <a:p>
                      <a:pPr marR="15875" algn="ctr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1800" dirty="0">
                          <a:solidFill>
                            <a:srgbClr val="1B1B1B"/>
                          </a:solidFill>
                          <a:latin typeface="Arial Black"/>
                          <a:cs typeface="Arial Black"/>
                        </a:rPr>
                        <a:t>I</a:t>
                      </a:r>
                      <a:endParaRPr sz="1800">
                        <a:latin typeface="Arial Black"/>
                        <a:cs typeface="Arial Black"/>
                      </a:endParaRPr>
                    </a:p>
                  </a:txBody>
                  <a:tcPr marL="0" marR="0" marT="46990" marB="0">
                    <a:lnL w="12700">
                      <a:solidFill>
                        <a:srgbClr val="55134F"/>
                      </a:solidFill>
                      <a:prstDash val="solid"/>
                    </a:lnL>
                    <a:lnR w="12700">
                      <a:solidFill>
                        <a:srgbClr val="55134F"/>
                      </a:solidFill>
                      <a:prstDash val="solid"/>
                    </a:lnR>
                    <a:lnT w="12700">
                      <a:solidFill>
                        <a:srgbClr val="55134F"/>
                      </a:solidFill>
                      <a:prstDash val="solid"/>
                    </a:lnT>
                    <a:lnB w="12700">
                      <a:solidFill>
                        <a:srgbClr val="55134F"/>
                      </a:solidFill>
                      <a:prstDash val="solid"/>
                    </a:lnB>
                    <a:solidFill>
                      <a:srgbClr val="E8E6E8"/>
                    </a:solidFill>
                  </a:tcPr>
                </a:tc>
                <a:tc>
                  <a:txBody>
                    <a:bodyPr/>
                    <a:lstStyle/>
                    <a:p>
                      <a:pPr marL="391795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1800" dirty="0">
                          <a:solidFill>
                            <a:srgbClr val="1B1B1B"/>
                          </a:solidFill>
                          <a:latin typeface="Arial Black"/>
                          <a:cs typeface="Arial Black"/>
                        </a:rPr>
                        <a:t>A</a:t>
                      </a:r>
                      <a:endParaRPr sz="1800">
                        <a:latin typeface="Arial Black"/>
                        <a:cs typeface="Arial Black"/>
                      </a:endParaRPr>
                    </a:p>
                  </a:txBody>
                  <a:tcPr marL="0" marR="0" marT="46990" marB="0">
                    <a:lnL w="12700">
                      <a:solidFill>
                        <a:srgbClr val="55134F"/>
                      </a:solidFill>
                      <a:prstDash val="solid"/>
                    </a:lnL>
                    <a:lnR w="12700">
                      <a:solidFill>
                        <a:srgbClr val="55134F"/>
                      </a:solidFill>
                      <a:prstDash val="solid"/>
                    </a:lnR>
                    <a:lnT w="12700">
                      <a:solidFill>
                        <a:srgbClr val="55134F"/>
                      </a:solidFill>
                      <a:prstDash val="solid"/>
                    </a:lnT>
                    <a:lnB w="12700">
                      <a:solidFill>
                        <a:srgbClr val="55134F"/>
                      </a:solidFill>
                      <a:prstDash val="solid"/>
                    </a:lnB>
                    <a:solidFill>
                      <a:srgbClr val="E8E6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19760">
                <a:tc>
                  <a:txBody>
                    <a:bodyPr/>
                    <a:lstStyle/>
                    <a:p>
                      <a:pPr marR="12065" algn="ctr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1800" dirty="0">
                          <a:solidFill>
                            <a:srgbClr val="1B1B1B"/>
                          </a:solidFill>
                          <a:latin typeface="Arial Black"/>
                          <a:cs typeface="Arial Black"/>
                        </a:rPr>
                        <a:t>A</a:t>
                      </a:r>
                      <a:endParaRPr sz="1800">
                        <a:latin typeface="Arial Black"/>
                        <a:cs typeface="Arial Black"/>
                      </a:endParaRPr>
                    </a:p>
                  </a:txBody>
                  <a:tcPr marL="0" marR="0" marT="46990" marB="0">
                    <a:lnL w="12700">
                      <a:solidFill>
                        <a:srgbClr val="55134F"/>
                      </a:solidFill>
                      <a:prstDash val="solid"/>
                    </a:lnL>
                    <a:lnR w="12700">
                      <a:solidFill>
                        <a:srgbClr val="55134F"/>
                      </a:solidFill>
                      <a:prstDash val="solid"/>
                    </a:lnR>
                    <a:lnT w="12700">
                      <a:solidFill>
                        <a:srgbClr val="55134F"/>
                      </a:solidFill>
                      <a:prstDash val="solid"/>
                    </a:lnT>
                    <a:lnB w="12700">
                      <a:solidFill>
                        <a:srgbClr val="55134F"/>
                      </a:solidFill>
                      <a:prstDash val="solid"/>
                    </a:lnB>
                    <a:solidFill>
                      <a:srgbClr val="D0CCCF"/>
                    </a:solidFill>
                  </a:tcPr>
                </a:tc>
                <a:tc>
                  <a:txBody>
                    <a:bodyPr/>
                    <a:lstStyle/>
                    <a:p>
                      <a:pPr marR="10160" algn="ctr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1800" dirty="0">
                          <a:solidFill>
                            <a:srgbClr val="1B1B1B"/>
                          </a:solidFill>
                          <a:latin typeface="Arial Black"/>
                          <a:cs typeface="Arial Black"/>
                        </a:rPr>
                        <a:t>M</a:t>
                      </a:r>
                      <a:endParaRPr sz="1800">
                        <a:latin typeface="Arial Black"/>
                        <a:cs typeface="Arial Black"/>
                      </a:endParaRPr>
                    </a:p>
                  </a:txBody>
                  <a:tcPr marL="0" marR="0" marT="46990" marB="0">
                    <a:lnL w="12700">
                      <a:solidFill>
                        <a:srgbClr val="55134F"/>
                      </a:solidFill>
                      <a:prstDash val="solid"/>
                    </a:lnL>
                    <a:lnR w="12700">
                      <a:solidFill>
                        <a:srgbClr val="55134F"/>
                      </a:solidFill>
                      <a:prstDash val="solid"/>
                    </a:lnR>
                    <a:lnT w="12700">
                      <a:solidFill>
                        <a:srgbClr val="55134F"/>
                      </a:solidFill>
                      <a:prstDash val="solid"/>
                    </a:lnT>
                    <a:lnB w="12700">
                      <a:solidFill>
                        <a:srgbClr val="55134F"/>
                      </a:solidFill>
                      <a:prstDash val="solid"/>
                    </a:lnB>
                    <a:solidFill>
                      <a:srgbClr val="D0CCCF"/>
                    </a:solidFill>
                  </a:tcPr>
                </a:tc>
                <a:tc>
                  <a:txBody>
                    <a:bodyPr/>
                    <a:lstStyle/>
                    <a:p>
                      <a:pPr marL="414655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1800" dirty="0">
                          <a:solidFill>
                            <a:srgbClr val="1B1B1B"/>
                          </a:solidFill>
                          <a:latin typeface="Arial Black"/>
                          <a:cs typeface="Arial Black"/>
                        </a:rPr>
                        <a:t>P</a:t>
                      </a:r>
                      <a:endParaRPr sz="1800">
                        <a:latin typeface="Arial Black"/>
                        <a:cs typeface="Arial Black"/>
                      </a:endParaRPr>
                    </a:p>
                  </a:txBody>
                  <a:tcPr marL="0" marR="0" marT="46990" marB="0">
                    <a:lnL w="12700">
                      <a:solidFill>
                        <a:srgbClr val="55134F"/>
                      </a:solidFill>
                      <a:prstDash val="solid"/>
                    </a:lnL>
                    <a:lnR w="12700">
                      <a:solidFill>
                        <a:srgbClr val="55134F"/>
                      </a:solidFill>
                      <a:prstDash val="solid"/>
                    </a:lnR>
                    <a:lnT w="12700">
                      <a:solidFill>
                        <a:srgbClr val="55134F"/>
                      </a:solidFill>
                      <a:prstDash val="solid"/>
                    </a:lnT>
                    <a:lnB w="12700">
                      <a:solidFill>
                        <a:srgbClr val="55134F"/>
                      </a:solidFill>
                      <a:prstDash val="solid"/>
                    </a:lnB>
                    <a:solidFill>
                      <a:srgbClr val="D0CCCF"/>
                    </a:solidFill>
                  </a:tcPr>
                </a:tc>
                <a:tc>
                  <a:txBody>
                    <a:bodyPr/>
                    <a:lstStyle/>
                    <a:p>
                      <a:pPr marL="448945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1800" dirty="0">
                          <a:solidFill>
                            <a:srgbClr val="1B1B1B"/>
                          </a:solidFill>
                          <a:latin typeface="Arial Black"/>
                          <a:cs typeface="Arial Black"/>
                        </a:rPr>
                        <a:t>I</a:t>
                      </a:r>
                      <a:endParaRPr sz="1800">
                        <a:latin typeface="Arial Black"/>
                        <a:cs typeface="Arial Black"/>
                      </a:endParaRPr>
                    </a:p>
                  </a:txBody>
                  <a:tcPr marL="0" marR="0" marT="46990" marB="0">
                    <a:lnL w="12700">
                      <a:solidFill>
                        <a:srgbClr val="55134F"/>
                      </a:solidFill>
                      <a:prstDash val="solid"/>
                    </a:lnL>
                    <a:lnR w="12700">
                      <a:solidFill>
                        <a:srgbClr val="55134F"/>
                      </a:solidFill>
                      <a:prstDash val="solid"/>
                    </a:lnR>
                    <a:lnT w="12700">
                      <a:solidFill>
                        <a:srgbClr val="55134F"/>
                      </a:solidFill>
                      <a:prstDash val="solid"/>
                    </a:lnT>
                    <a:lnB w="12700">
                      <a:solidFill>
                        <a:srgbClr val="55134F"/>
                      </a:solidFill>
                      <a:prstDash val="solid"/>
                    </a:lnB>
                    <a:solidFill>
                      <a:srgbClr val="D0CCCF"/>
                    </a:solidFill>
                  </a:tcPr>
                </a:tc>
                <a:tc>
                  <a:txBody>
                    <a:bodyPr/>
                    <a:lstStyle/>
                    <a:p>
                      <a:pPr marL="392430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1800" dirty="0">
                          <a:solidFill>
                            <a:srgbClr val="1B1B1B"/>
                          </a:solidFill>
                          <a:latin typeface="Arial Black"/>
                          <a:cs typeface="Arial Black"/>
                        </a:rPr>
                        <a:t>A</a:t>
                      </a:r>
                      <a:endParaRPr sz="1800">
                        <a:latin typeface="Arial Black"/>
                        <a:cs typeface="Arial Black"/>
                      </a:endParaRPr>
                    </a:p>
                  </a:txBody>
                  <a:tcPr marL="0" marR="0" marT="46990" marB="0">
                    <a:lnL w="12700">
                      <a:solidFill>
                        <a:srgbClr val="55134F"/>
                      </a:solidFill>
                      <a:prstDash val="solid"/>
                    </a:lnL>
                    <a:lnR w="12700">
                      <a:solidFill>
                        <a:srgbClr val="55134F"/>
                      </a:solidFill>
                      <a:prstDash val="solid"/>
                    </a:lnR>
                    <a:lnT w="12700">
                      <a:solidFill>
                        <a:srgbClr val="55134F"/>
                      </a:solidFill>
                      <a:prstDash val="solid"/>
                    </a:lnT>
                    <a:lnB w="12700">
                      <a:solidFill>
                        <a:srgbClr val="55134F"/>
                      </a:solidFill>
                      <a:prstDash val="solid"/>
                    </a:lnB>
                    <a:solidFill>
                      <a:srgbClr val="D0CCCF"/>
                    </a:solidFill>
                  </a:tcPr>
                </a:tc>
                <a:tc>
                  <a:txBody>
                    <a:bodyPr/>
                    <a:lstStyle/>
                    <a:p>
                      <a:pPr marR="13970" algn="ctr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1800" dirty="0">
                          <a:solidFill>
                            <a:srgbClr val="1B1B1B"/>
                          </a:solidFill>
                          <a:latin typeface="Arial Black"/>
                          <a:cs typeface="Arial Black"/>
                        </a:rPr>
                        <a:t>N</a:t>
                      </a:r>
                      <a:endParaRPr sz="1800">
                        <a:latin typeface="Arial Black"/>
                        <a:cs typeface="Arial Black"/>
                      </a:endParaRPr>
                    </a:p>
                  </a:txBody>
                  <a:tcPr marL="0" marR="0" marT="46990" marB="0">
                    <a:lnL w="12700">
                      <a:solidFill>
                        <a:srgbClr val="55134F"/>
                      </a:solidFill>
                      <a:prstDash val="solid"/>
                    </a:lnL>
                    <a:lnR w="12700">
                      <a:solidFill>
                        <a:srgbClr val="55134F"/>
                      </a:solidFill>
                      <a:prstDash val="solid"/>
                    </a:lnR>
                    <a:lnT w="12700">
                      <a:solidFill>
                        <a:srgbClr val="55134F"/>
                      </a:solidFill>
                      <a:prstDash val="solid"/>
                    </a:lnT>
                    <a:lnB w="12700">
                      <a:solidFill>
                        <a:srgbClr val="55134F"/>
                      </a:solidFill>
                      <a:prstDash val="solid"/>
                    </a:lnB>
                    <a:solidFill>
                      <a:srgbClr val="D0CCCF"/>
                    </a:solidFill>
                  </a:tcPr>
                </a:tc>
                <a:tc>
                  <a:txBody>
                    <a:bodyPr/>
                    <a:lstStyle/>
                    <a:p>
                      <a:pPr marL="391795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1800" dirty="0">
                          <a:solidFill>
                            <a:srgbClr val="1B1B1B"/>
                          </a:solidFill>
                          <a:latin typeface="Arial Black"/>
                          <a:cs typeface="Arial Black"/>
                        </a:rPr>
                        <a:t>O</a:t>
                      </a:r>
                      <a:endParaRPr sz="1800" dirty="0">
                        <a:latin typeface="Arial Black"/>
                        <a:cs typeface="Arial Black"/>
                      </a:endParaRPr>
                    </a:p>
                  </a:txBody>
                  <a:tcPr marL="0" marR="0" marT="46990" marB="0">
                    <a:lnL w="12700">
                      <a:solidFill>
                        <a:srgbClr val="55134F"/>
                      </a:solidFill>
                      <a:prstDash val="solid"/>
                    </a:lnL>
                    <a:lnR w="12700">
                      <a:solidFill>
                        <a:srgbClr val="55134F"/>
                      </a:solidFill>
                      <a:prstDash val="solid"/>
                    </a:lnR>
                    <a:lnT w="12700">
                      <a:solidFill>
                        <a:srgbClr val="55134F"/>
                      </a:solidFill>
                      <a:prstDash val="solid"/>
                    </a:lnT>
                    <a:lnB w="12700">
                      <a:solidFill>
                        <a:srgbClr val="55134F"/>
                      </a:solidFill>
                      <a:prstDash val="solid"/>
                    </a:lnB>
                    <a:solidFill>
                      <a:srgbClr val="D0CC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148839" y="356870"/>
            <a:ext cx="2818765" cy="1000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195" dirty="0"/>
              <a:t>P</a:t>
            </a:r>
            <a:r>
              <a:rPr spc="-120" dirty="0"/>
              <a:t>a</a:t>
            </a:r>
            <a:r>
              <a:rPr spc="-229" dirty="0"/>
              <a:t>s</a:t>
            </a:r>
            <a:r>
              <a:rPr spc="-110" dirty="0"/>
              <a:t>a</a:t>
            </a:r>
            <a:r>
              <a:rPr spc="350" dirty="0"/>
              <a:t>t</a:t>
            </a:r>
            <a:r>
              <a:rPr spc="75" dirty="0"/>
              <a:t>i</a:t>
            </a:r>
            <a:r>
              <a:rPr spc="-90" dirty="0"/>
              <a:t>e</a:t>
            </a:r>
            <a:r>
              <a:rPr spc="-325" dirty="0"/>
              <a:t>m</a:t>
            </a:r>
            <a:r>
              <a:rPr spc="20" dirty="0"/>
              <a:t>p</a:t>
            </a:r>
            <a:r>
              <a:rPr spc="90" dirty="0"/>
              <a:t>o</a:t>
            </a:r>
            <a:r>
              <a:rPr spc="-350" dirty="0"/>
              <a:t>s  </a:t>
            </a:r>
            <a:r>
              <a:rPr spc="-70" dirty="0"/>
              <a:t>musicales:</a:t>
            </a:r>
          </a:p>
        </p:txBody>
      </p:sp>
      <p:sp>
        <p:nvSpPr>
          <p:cNvPr id="4" name="object 4"/>
          <p:cNvSpPr/>
          <p:nvPr/>
        </p:nvSpPr>
        <p:spPr>
          <a:xfrm>
            <a:off x="179070" y="1052830"/>
            <a:ext cx="1282700" cy="18161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433830" y="1962150"/>
            <a:ext cx="237871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60" dirty="0">
                <a:solidFill>
                  <a:srgbClr val="660066"/>
                </a:solidFill>
                <a:latin typeface="Arial Black"/>
                <a:cs typeface="Arial Black"/>
              </a:rPr>
              <a:t>Encuentra</a:t>
            </a:r>
            <a:r>
              <a:rPr sz="2400" spc="305" dirty="0">
                <a:solidFill>
                  <a:srgbClr val="660066"/>
                </a:solidFill>
                <a:latin typeface="Arial Black"/>
                <a:cs typeface="Arial Black"/>
              </a:rPr>
              <a:t> </a:t>
            </a:r>
            <a:r>
              <a:rPr sz="2400" spc="-415" dirty="0">
                <a:solidFill>
                  <a:srgbClr val="660066"/>
                </a:solidFill>
                <a:latin typeface="Arial Black"/>
                <a:cs typeface="Arial Black"/>
              </a:rPr>
              <a:t>5</a:t>
            </a:r>
            <a:endParaRPr sz="2400">
              <a:latin typeface="Arial Black"/>
              <a:cs typeface="Arial Black"/>
            </a:endParaRPr>
          </a:p>
          <a:p>
            <a:pPr marL="12700">
              <a:lnSpc>
                <a:spcPct val="100000"/>
              </a:lnSpc>
            </a:pPr>
            <a:r>
              <a:rPr sz="2400" spc="25" dirty="0">
                <a:solidFill>
                  <a:srgbClr val="660066"/>
                </a:solidFill>
                <a:latin typeface="Arial Black"/>
                <a:cs typeface="Arial Black"/>
              </a:rPr>
              <a:t>instrumentos:</a:t>
            </a:r>
            <a:endParaRPr sz="2400">
              <a:latin typeface="Arial Black"/>
              <a:cs typeface="Arial Black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922080" y="2780090"/>
          <a:ext cx="7072627" cy="371474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09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09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09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1091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096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109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096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618490">
                <a:tc>
                  <a:txBody>
                    <a:bodyPr/>
                    <a:lstStyle/>
                    <a:p>
                      <a:pPr marR="12700" algn="ctr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1800" dirty="0">
                          <a:solidFill>
                            <a:srgbClr val="DA4589"/>
                          </a:solidFill>
                          <a:latin typeface="Arial Black"/>
                          <a:cs typeface="Arial Black"/>
                        </a:rPr>
                        <a:t>F</a:t>
                      </a:r>
                      <a:endParaRPr sz="1800">
                        <a:latin typeface="Arial Black"/>
                        <a:cs typeface="Arial Black"/>
                      </a:endParaRPr>
                    </a:p>
                  </a:txBody>
                  <a:tcPr marL="0" marR="0" marT="46990" marB="0">
                    <a:lnL w="12700">
                      <a:solidFill>
                        <a:srgbClr val="55134F"/>
                      </a:solidFill>
                      <a:prstDash val="solid"/>
                    </a:lnL>
                    <a:lnR w="12700">
                      <a:solidFill>
                        <a:srgbClr val="55134F"/>
                      </a:solidFill>
                      <a:prstDash val="solid"/>
                    </a:lnR>
                    <a:lnT w="12700">
                      <a:solidFill>
                        <a:srgbClr val="55134F"/>
                      </a:solidFill>
                      <a:prstDash val="solid"/>
                    </a:lnT>
                    <a:lnB w="12700">
                      <a:solidFill>
                        <a:srgbClr val="55134F"/>
                      </a:solidFill>
                      <a:prstDash val="solid"/>
                    </a:lnB>
                    <a:solidFill>
                      <a:srgbClr val="E8E6E8"/>
                    </a:solidFill>
                  </a:tcPr>
                </a:tc>
                <a:tc>
                  <a:txBody>
                    <a:bodyPr/>
                    <a:lstStyle/>
                    <a:p>
                      <a:pPr marR="11430" algn="ctr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1800" dirty="0">
                          <a:solidFill>
                            <a:srgbClr val="DA4589"/>
                          </a:solidFill>
                          <a:latin typeface="Arial Black"/>
                          <a:cs typeface="Arial Black"/>
                        </a:rPr>
                        <a:t>L</a:t>
                      </a:r>
                      <a:endParaRPr sz="1800">
                        <a:latin typeface="Arial Black"/>
                        <a:cs typeface="Arial Black"/>
                      </a:endParaRPr>
                    </a:p>
                  </a:txBody>
                  <a:tcPr marL="0" marR="0" marT="46990" marB="0">
                    <a:lnL w="12700">
                      <a:solidFill>
                        <a:srgbClr val="55134F"/>
                      </a:solidFill>
                      <a:prstDash val="solid"/>
                    </a:lnL>
                    <a:lnR w="12700">
                      <a:solidFill>
                        <a:srgbClr val="55134F"/>
                      </a:solidFill>
                      <a:prstDash val="solid"/>
                    </a:lnR>
                    <a:lnT w="12700">
                      <a:solidFill>
                        <a:srgbClr val="55134F"/>
                      </a:solidFill>
                      <a:prstDash val="solid"/>
                    </a:lnT>
                    <a:lnB w="12700">
                      <a:solidFill>
                        <a:srgbClr val="55134F"/>
                      </a:solidFill>
                      <a:prstDash val="solid"/>
                    </a:lnB>
                    <a:solidFill>
                      <a:srgbClr val="E8E6E8"/>
                    </a:solidFill>
                  </a:tcPr>
                </a:tc>
                <a:tc>
                  <a:txBody>
                    <a:bodyPr/>
                    <a:lstStyle/>
                    <a:p>
                      <a:pPr marL="393700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1800" dirty="0">
                          <a:solidFill>
                            <a:srgbClr val="DA4589"/>
                          </a:solidFill>
                          <a:latin typeface="Arial Black"/>
                          <a:cs typeface="Arial Black"/>
                        </a:rPr>
                        <a:t>A</a:t>
                      </a:r>
                      <a:endParaRPr sz="1800">
                        <a:latin typeface="Arial Black"/>
                        <a:cs typeface="Arial Black"/>
                      </a:endParaRPr>
                    </a:p>
                  </a:txBody>
                  <a:tcPr marL="0" marR="0" marT="46990" marB="0">
                    <a:lnL w="12700">
                      <a:solidFill>
                        <a:srgbClr val="55134F"/>
                      </a:solidFill>
                      <a:prstDash val="solid"/>
                    </a:lnL>
                    <a:lnR w="12700">
                      <a:solidFill>
                        <a:srgbClr val="55134F"/>
                      </a:solidFill>
                      <a:prstDash val="solid"/>
                    </a:lnR>
                    <a:lnT w="12700">
                      <a:solidFill>
                        <a:srgbClr val="55134F"/>
                      </a:solidFill>
                      <a:prstDash val="solid"/>
                    </a:lnT>
                    <a:lnB w="12700">
                      <a:solidFill>
                        <a:srgbClr val="55134F"/>
                      </a:solidFill>
                      <a:prstDash val="solid"/>
                    </a:lnB>
                    <a:solidFill>
                      <a:srgbClr val="E8E6E8"/>
                    </a:solidFill>
                  </a:tcPr>
                </a:tc>
                <a:tc>
                  <a:txBody>
                    <a:bodyPr/>
                    <a:lstStyle/>
                    <a:p>
                      <a:pPr marL="395605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1800" dirty="0">
                          <a:solidFill>
                            <a:srgbClr val="DA4589"/>
                          </a:solidFill>
                          <a:latin typeface="Arial Black"/>
                          <a:cs typeface="Arial Black"/>
                        </a:rPr>
                        <a:t>U</a:t>
                      </a:r>
                      <a:endParaRPr sz="1800">
                        <a:latin typeface="Arial Black"/>
                        <a:cs typeface="Arial Black"/>
                      </a:endParaRPr>
                    </a:p>
                  </a:txBody>
                  <a:tcPr marL="0" marR="0" marT="46990" marB="0">
                    <a:lnL w="12700">
                      <a:solidFill>
                        <a:srgbClr val="55134F"/>
                      </a:solidFill>
                      <a:prstDash val="solid"/>
                    </a:lnL>
                    <a:lnR w="12700">
                      <a:solidFill>
                        <a:srgbClr val="55134F"/>
                      </a:solidFill>
                      <a:prstDash val="solid"/>
                    </a:lnR>
                    <a:lnT w="12700">
                      <a:solidFill>
                        <a:srgbClr val="55134F"/>
                      </a:solidFill>
                      <a:prstDash val="solid"/>
                    </a:lnT>
                    <a:lnB w="12700">
                      <a:solidFill>
                        <a:srgbClr val="55134F"/>
                      </a:solidFill>
                      <a:prstDash val="solid"/>
                    </a:lnB>
                    <a:solidFill>
                      <a:srgbClr val="E8E6E8"/>
                    </a:solidFill>
                  </a:tcPr>
                </a:tc>
                <a:tc>
                  <a:txBody>
                    <a:bodyPr/>
                    <a:lstStyle/>
                    <a:p>
                      <a:pPr marL="411480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1800" dirty="0">
                          <a:solidFill>
                            <a:srgbClr val="DA4589"/>
                          </a:solidFill>
                          <a:latin typeface="Arial Black"/>
                          <a:cs typeface="Arial Black"/>
                        </a:rPr>
                        <a:t>T</a:t>
                      </a:r>
                      <a:endParaRPr sz="1800">
                        <a:latin typeface="Arial Black"/>
                        <a:cs typeface="Arial Black"/>
                      </a:endParaRPr>
                    </a:p>
                  </a:txBody>
                  <a:tcPr marL="0" marR="0" marT="46990" marB="0">
                    <a:lnL w="12700">
                      <a:solidFill>
                        <a:srgbClr val="55134F"/>
                      </a:solidFill>
                      <a:prstDash val="solid"/>
                    </a:lnL>
                    <a:lnR w="12700">
                      <a:solidFill>
                        <a:srgbClr val="55134F"/>
                      </a:solidFill>
                      <a:prstDash val="solid"/>
                    </a:lnR>
                    <a:lnT w="12700">
                      <a:solidFill>
                        <a:srgbClr val="55134F"/>
                      </a:solidFill>
                      <a:prstDash val="solid"/>
                    </a:lnT>
                    <a:lnB w="12700">
                      <a:solidFill>
                        <a:srgbClr val="55134F"/>
                      </a:solidFill>
                      <a:prstDash val="solid"/>
                    </a:lnB>
                    <a:solidFill>
                      <a:srgbClr val="E8E6E8"/>
                    </a:solidFill>
                  </a:tcPr>
                </a:tc>
                <a:tc>
                  <a:txBody>
                    <a:bodyPr/>
                    <a:lstStyle/>
                    <a:p>
                      <a:pPr marR="13335" algn="ctr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1800" dirty="0">
                          <a:solidFill>
                            <a:srgbClr val="DA4589"/>
                          </a:solidFill>
                          <a:latin typeface="Arial Black"/>
                          <a:cs typeface="Arial Black"/>
                        </a:rPr>
                        <a:t>A</a:t>
                      </a:r>
                      <a:endParaRPr sz="1800">
                        <a:latin typeface="Arial Black"/>
                        <a:cs typeface="Arial Black"/>
                      </a:endParaRPr>
                    </a:p>
                  </a:txBody>
                  <a:tcPr marL="0" marR="0" marT="46990" marB="0">
                    <a:lnL w="12700">
                      <a:solidFill>
                        <a:srgbClr val="55134F"/>
                      </a:solidFill>
                      <a:prstDash val="solid"/>
                    </a:lnL>
                    <a:lnR w="12700">
                      <a:solidFill>
                        <a:srgbClr val="55134F"/>
                      </a:solidFill>
                      <a:prstDash val="solid"/>
                    </a:lnR>
                    <a:lnT w="12700">
                      <a:solidFill>
                        <a:srgbClr val="55134F"/>
                      </a:solidFill>
                      <a:prstDash val="solid"/>
                    </a:lnT>
                    <a:lnB w="12700">
                      <a:solidFill>
                        <a:srgbClr val="55134F"/>
                      </a:solidFill>
                      <a:prstDash val="solid"/>
                    </a:lnB>
                    <a:solidFill>
                      <a:srgbClr val="E8E6E8"/>
                    </a:solidFill>
                  </a:tcPr>
                </a:tc>
                <a:tc>
                  <a:txBody>
                    <a:bodyPr/>
                    <a:lstStyle/>
                    <a:p>
                      <a:pPr marL="409575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1800" dirty="0">
                          <a:solidFill>
                            <a:srgbClr val="1B1B1B"/>
                          </a:solidFill>
                          <a:latin typeface="Arial Black"/>
                          <a:cs typeface="Arial Black"/>
                        </a:rPr>
                        <a:t>R</a:t>
                      </a:r>
                      <a:endParaRPr sz="1800">
                        <a:latin typeface="Arial Black"/>
                        <a:cs typeface="Arial Black"/>
                      </a:endParaRPr>
                    </a:p>
                  </a:txBody>
                  <a:tcPr marL="0" marR="0" marT="46990" marB="0">
                    <a:lnL w="12700">
                      <a:solidFill>
                        <a:srgbClr val="55134F"/>
                      </a:solidFill>
                      <a:prstDash val="solid"/>
                    </a:lnL>
                    <a:lnR w="12700">
                      <a:solidFill>
                        <a:srgbClr val="55134F"/>
                      </a:solidFill>
                      <a:prstDash val="solid"/>
                    </a:lnR>
                    <a:lnT w="12700">
                      <a:solidFill>
                        <a:srgbClr val="55134F"/>
                      </a:solidFill>
                      <a:prstDash val="solid"/>
                    </a:lnT>
                    <a:lnB w="12700">
                      <a:solidFill>
                        <a:srgbClr val="55134F"/>
                      </a:solidFill>
                      <a:prstDash val="solid"/>
                    </a:lnB>
                    <a:solidFill>
                      <a:srgbClr val="E8E6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9759">
                <a:tc>
                  <a:txBody>
                    <a:bodyPr/>
                    <a:lstStyle/>
                    <a:p>
                      <a:pPr marR="10795" algn="ctr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1800" dirty="0">
                          <a:solidFill>
                            <a:srgbClr val="1B1B1B"/>
                          </a:solidFill>
                          <a:latin typeface="Arial Black"/>
                          <a:cs typeface="Arial Black"/>
                        </a:rPr>
                        <a:t>G</a:t>
                      </a:r>
                      <a:endParaRPr sz="1800">
                        <a:latin typeface="Arial Black"/>
                        <a:cs typeface="Arial Black"/>
                      </a:endParaRPr>
                    </a:p>
                  </a:txBody>
                  <a:tcPr marL="0" marR="0" marT="46990" marB="0">
                    <a:lnL w="12700">
                      <a:solidFill>
                        <a:srgbClr val="55134F"/>
                      </a:solidFill>
                      <a:prstDash val="solid"/>
                    </a:lnL>
                    <a:lnR w="12700">
                      <a:solidFill>
                        <a:srgbClr val="55134F"/>
                      </a:solidFill>
                      <a:prstDash val="solid"/>
                    </a:lnR>
                    <a:lnT w="12700">
                      <a:solidFill>
                        <a:srgbClr val="55134F"/>
                      </a:solidFill>
                      <a:prstDash val="solid"/>
                    </a:lnT>
                    <a:lnB w="12700">
                      <a:solidFill>
                        <a:srgbClr val="55134F"/>
                      </a:solidFill>
                      <a:prstDash val="solid"/>
                    </a:lnB>
                    <a:solidFill>
                      <a:srgbClr val="D0CCCF"/>
                    </a:solidFill>
                  </a:tcPr>
                </a:tc>
                <a:tc>
                  <a:txBody>
                    <a:bodyPr/>
                    <a:lstStyle/>
                    <a:p>
                      <a:pPr marR="11430" algn="ctr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1800" dirty="0">
                          <a:solidFill>
                            <a:srgbClr val="1B1B1B"/>
                          </a:solidFill>
                          <a:latin typeface="Arial Black"/>
                          <a:cs typeface="Arial Black"/>
                        </a:rPr>
                        <a:t>H</a:t>
                      </a:r>
                      <a:endParaRPr sz="1800">
                        <a:latin typeface="Arial Black"/>
                        <a:cs typeface="Arial Black"/>
                      </a:endParaRPr>
                    </a:p>
                  </a:txBody>
                  <a:tcPr marL="0" marR="0" marT="46990" marB="0">
                    <a:lnL w="12700">
                      <a:solidFill>
                        <a:srgbClr val="55134F"/>
                      </a:solidFill>
                      <a:prstDash val="solid"/>
                    </a:lnL>
                    <a:lnR w="12700">
                      <a:solidFill>
                        <a:srgbClr val="55134F"/>
                      </a:solidFill>
                      <a:prstDash val="solid"/>
                    </a:lnR>
                    <a:lnT w="12700">
                      <a:solidFill>
                        <a:srgbClr val="55134F"/>
                      </a:solidFill>
                      <a:prstDash val="solid"/>
                    </a:lnT>
                    <a:lnB w="12700">
                      <a:solidFill>
                        <a:srgbClr val="55134F"/>
                      </a:solidFill>
                      <a:prstDash val="solid"/>
                    </a:lnB>
                    <a:solidFill>
                      <a:srgbClr val="D0CCCF"/>
                    </a:solidFill>
                  </a:tcPr>
                </a:tc>
                <a:tc>
                  <a:txBody>
                    <a:bodyPr/>
                    <a:lstStyle/>
                    <a:p>
                      <a:pPr marL="411480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1800" dirty="0">
                          <a:solidFill>
                            <a:srgbClr val="DA4589"/>
                          </a:solidFill>
                          <a:latin typeface="Arial Black"/>
                          <a:cs typeface="Arial Black"/>
                        </a:rPr>
                        <a:t>R</a:t>
                      </a:r>
                      <a:endParaRPr sz="1800">
                        <a:latin typeface="Arial Black"/>
                        <a:cs typeface="Arial Black"/>
                      </a:endParaRPr>
                    </a:p>
                  </a:txBody>
                  <a:tcPr marL="0" marR="0" marT="46990" marB="0">
                    <a:lnL w="12700">
                      <a:solidFill>
                        <a:srgbClr val="55134F"/>
                      </a:solidFill>
                      <a:prstDash val="solid"/>
                    </a:lnL>
                    <a:lnR w="12700">
                      <a:solidFill>
                        <a:srgbClr val="55134F"/>
                      </a:solidFill>
                      <a:prstDash val="solid"/>
                    </a:lnR>
                    <a:lnT w="12700">
                      <a:solidFill>
                        <a:srgbClr val="55134F"/>
                      </a:solidFill>
                      <a:prstDash val="solid"/>
                    </a:lnT>
                    <a:lnB w="12700">
                      <a:solidFill>
                        <a:srgbClr val="55134F"/>
                      </a:solidFill>
                      <a:prstDash val="solid"/>
                    </a:lnB>
                    <a:solidFill>
                      <a:srgbClr val="D0CCCF"/>
                    </a:solidFill>
                  </a:tcPr>
                </a:tc>
                <a:tc>
                  <a:txBody>
                    <a:bodyPr/>
                    <a:lstStyle/>
                    <a:p>
                      <a:pPr marL="395605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1800" dirty="0">
                          <a:solidFill>
                            <a:srgbClr val="1B1B1B"/>
                          </a:solidFill>
                          <a:latin typeface="Arial Black"/>
                          <a:cs typeface="Arial Black"/>
                        </a:rPr>
                        <a:t>U</a:t>
                      </a:r>
                      <a:endParaRPr sz="1800">
                        <a:latin typeface="Arial Black"/>
                        <a:cs typeface="Arial Black"/>
                      </a:endParaRPr>
                    </a:p>
                  </a:txBody>
                  <a:tcPr marL="0" marR="0" marT="46990" marB="0">
                    <a:lnL w="12700">
                      <a:solidFill>
                        <a:srgbClr val="55134F"/>
                      </a:solidFill>
                      <a:prstDash val="solid"/>
                    </a:lnL>
                    <a:lnR w="12700">
                      <a:solidFill>
                        <a:srgbClr val="55134F"/>
                      </a:solidFill>
                      <a:prstDash val="solid"/>
                    </a:lnR>
                    <a:lnT w="12700">
                      <a:solidFill>
                        <a:srgbClr val="55134F"/>
                      </a:solidFill>
                      <a:prstDash val="solid"/>
                    </a:lnT>
                    <a:lnB w="12700">
                      <a:solidFill>
                        <a:srgbClr val="55134F"/>
                      </a:solidFill>
                      <a:prstDash val="solid"/>
                    </a:lnB>
                    <a:solidFill>
                      <a:srgbClr val="D0CCCF"/>
                    </a:solidFill>
                  </a:tcPr>
                </a:tc>
                <a:tc>
                  <a:txBody>
                    <a:bodyPr/>
                    <a:lstStyle/>
                    <a:p>
                      <a:pPr marL="392430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1800" dirty="0">
                          <a:solidFill>
                            <a:srgbClr val="1B1B1B"/>
                          </a:solidFill>
                          <a:latin typeface="Arial Black"/>
                          <a:cs typeface="Arial Black"/>
                        </a:rPr>
                        <a:t>A</a:t>
                      </a:r>
                      <a:endParaRPr sz="1800">
                        <a:latin typeface="Arial Black"/>
                        <a:cs typeface="Arial Black"/>
                      </a:endParaRPr>
                    </a:p>
                  </a:txBody>
                  <a:tcPr marL="0" marR="0" marT="46990" marB="0">
                    <a:lnL w="12700">
                      <a:solidFill>
                        <a:srgbClr val="55134F"/>
                      </a:solidFill>
                      <a:prstDash val="solid"/>
                    </a:lnL>
                    <a:lnR w="12700">
                      <a:solidFill>
                        <a:srgbClr val="55134F"/>
                      </a:solidFill>
                      <a:prstDash val="solid"/>
                    </a:lnR>
                    <a:lnT w="12700">
                      <a:solidFill>
                        <a:srgbClr val="55134F"/>
                      </a:solidFill>
                      <a:prstDash val="solid"/>
                    </a:lnT>
                    <a:lnB w="12700">
                      <a:solidFill>
                        <a:srgbClr val="55134F"/>
                      </a:solidFill>
                      <a:prstDash val="solid"/>
                    </a:lnB>
                    <a:solidFill>
                      <a:srgbClr val="D0CCCF"/>
                    </a:solidFill>
                  </a:tcPr>
                </a:tc>
                <a:tc>
                  <a:txBody>
                    <a:bodyPr/>
                    <a:lstStyle/>
                    <a:p>
                      <a:pPr marR="13970" algn="ctr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1800" dirty="0">
                          <a:solidFill>
                            <a:srgbClr val="1B1B1B"/>
                          </a:solidFill>
                          <a:latin typeface="Arial Black"/>
                          <a:cs typeface="Arial Black"/>
                        </a:rPr>
                        <a:t>O</a:t>
                      </a:r>
                      <a:endParaRPr sz="1800">
                        <a:latin typeface="Arial Black"/>
                        <a:cs typeface="Arial Black"/>
                      </a:endParaRPr>
                    </a:p>
                  </a:txBody>
                  <a:tcPr marL="0" marR="0" marT="46990" marB="0">
                    <a:lnL w="12700">
                      <a:solidFill>
                        <a:srgbClr val="55134F"/>
                      </a:solidFill>
                      <a:prstDash val="solid"/>
                    </a:lnL>
                    <a:lnR w="12700">
                      <a:solidFill>
                        <a:srgbClr val="55134F"/>
                      </a:solidFill>
                      <a:prstDash val="solid"/>
                    </a:lnR>
                    <a:lnT w="12700">
                      <a:solidFill>
                        <a:srgbClr val="55134F"/>
                      </a:solidFill>
                      <a:prstDash val="solid"/>
                    </a:lnT>
                    <a:lnB w="12700">
                      <a:solidFill>
                        <a:srgbClr val="55134F"/>
                      </a:solidFill>
                      <a:prstDash val="solid"/>
                    </a:lnB>
                    <a:solidFill>
                      <a:srgbClr val="D0CCCF"/>
                    </a:solidFill>
                  </a:tcPr>
                </a:tc>
                <a:tc>
                  <a:txBody>
                    <a:bodyPr/>
                    <a:lstStyle/>
                    <a:p>
                      <a:pPr marL="423545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1800" dirty="0">
                          <a:solidFill>
                            <a:srgbClr val="1B1B1B"/>
                          </a:solidFill>
                          <a:latin typeface="Arial Black"/>
                          <a:cs typeface="Arial Black"/>
                        </a:rPr>
                        <a:t>J</a:t>
                      </a:r>
                      <a:endParaRPr sz="1800">
                        <a:latin typeface="Arial Black"/>
                        <a:cs typeface="Arial Black"/>
                      </a:endParaRPr>
                    </a:p>
                  </a:txBody>
                  <a:tcPr marL="0" marR="0" marT="46990" marB="0">
                    <a:lnL w="12700">
                      <a:solidFill>
                        <a:srgbClr val="55134F"/>
                      </a:solidFill>
                      <a:prstDash val="solid"/>
                    </a:lnL>
                    <a:lnR w="12700">
                      <a:solidFill>
                        <a:srgbClr val="55134F"/>
                      </a:solidFill>
                      <a:prstDash val="solid"/>
                    </a:lnR>
                    <a:lnT w="12700">
                      <a:solidFill>
                        <a:srgbClr val="55134F"/>
                      </a:solidFill>
                      <a:prstDash val="solid"/>
                    </a:lnT>
                    <a:lnB w="12700">
                      <a:solidFill>
                        <a:srgbClr val="55134F"/>
                      </a:solidFill>
                      <a:prstDash val="solid"/>
                    </a:lnB>
                    <a:solidFill>
                      <a:srgbClr val="D0CC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8489">
                <a:tc>
                  <a:txBody>
                    <a:bodyPr/>
                    <a:lstStyle/>
                    <a:p>
                      <a:pPr marR="11430" algn="ctr">
                        <a:lnSpc>
                          <a:spcPct val="100000"/>
                        </a:lnSpc>
                        <a:spcBef>
                          <a:spcPts val="359"/>
                        </a:spcBef>
                      </a:pPr>
                      <a:r>
                        <a:rPr sz="1800" dirty="0">
                          <a:solidFill>
                            <a:srgbClr val="DA4589"/>
                          </a:solidFill>
                          <a:latin typeface="Arial Black"/>
                          <a:cs typeface="Arial Black"/>
                        </a:rPr>
                        <a:t>T</a:t>
                      </a:r>
                      <a:endParaRPr sz="1800">
                        <a:latin typeface="Arial Black"/>
                        <a:cs typeface="Arial Black"/>
                      </a:endParaRPr>
                    </a:p>
                  </a:txBody>
                  <a:tcPr marL="0" marR="0" marT="45719" marB="0">
                    <a:lnL w="12700">
                      <a:solidFill>
                        <a:srgbClr val="55134F"/>
                      </a:solidFill>
                      <a:prstDash val="solid"/>
                    </a:lnL>
                    <a:lnR w="12700">
                      <a:solidFill>
                        <a:srgbClr val="55134F"/>
                      </a:solidFill>
                      <a:prstDash val="solid"/>
                    </a:lnR>
                    <a:lnT w="12700">
                      <a:solidFill>
                        <a:srgbClr val="55134F"/>
                      </a:solidFill>
                      <a:prstDash val="solid"/>
                    </a:lnT>
                    <a:lnB w="12700">
                      <a:solidFill>
                        <a:srgbClr val="55134F"/>
                      </a:solidFill>
                      <a:prstDash val="solid"/>
                    </a:lnB>
                    <a:solidFill>
                      <a:srgbClr val="E8E6E8"/>
                    </a:solidFill>
                  </a:tcPr>
                </a:tc>
                <a:tc>
                  <a:txBody>
                    <a:bodyPr/>
                    <a:lstStyle/>
                    <a:p>
                      <a:pPr marR="10795" algn="ctr">
                        <a:lnSpc>
                          <a:spcPct val="100000"/>
                        </a:lnSpc>
                        <a:spcBef>
                          <a:spcPts val="359"/>
                        </a:spcBef>
                      </a:pPr>
                      <a:r>
                        <a:rPr sz="1800" dirty="0">
                          <a:solidFill>
                            <a:srgbClr val="1B1B1B"/>
                          </a:solidFill>
                          <a:latin typeface="Arial Black"/>
                          <a:cs typeface="Arial Black"/>
                        </a:rPr>
                        <a:t>A</a:t>
                      </a:r>
                      <a:endParaRPr sz="1800">
                        <a:latin typeface="Arial Black"/>
                        <a:cs typeface="Arial Black"/>
                      </a:endParaRPr>
                    </a:p>
                  </a:txBody>
                  <a:tcPr marL="0" marR="0" marT="45719" marB="0">
                    <a:lnL w="12700">
                      <a:solidFill>
                        <a:srgbClr val="55134F"/>
                      </a:solidFill>
                      <a:prstDash val="solid"/>
                    </a:lnL>
                    <a:lnR w="12700">
                      <a:solidFill>
                        <a:srgbClr val="55134F"/>
                      </a:solidFill>
                      <a:prstDash val="solid"/>
                    </a:lnR>
                    <a:lnT w="12700">
                      <a:solidFill>
                        <a:srgbClr val="55134F"/>
                      </a:solidFill>
                      <a:prstDash val="solid"/>
                    </a:lnT>
                    <a:lnB w="12700">
                      <a:solidFill>
                        <a:srgbClr val="55134F"/>
                      </a:solidFill>
                      <a:prstDash val="solid"/>
                    </a:lnB>
                    <a:solidFill>
                      <a:srgbClr val="E8E6E8"/>
                    </a:solidFill>
                  </a:tcPr>
                </a:tc>
                <a:tc>
                  <a:txBody>
                    <a:bodyPr/>
                    <a:lstStyle/>
                    <a:p>
                      <a:pPr marL="414655">
                        <a:lnSpc>
                          <a:spcPct val="100000"/>
                        </a:lnSpc>
                        <a:spcBef>
                          <a:spcPts val="359"/>
                        </a:spcBef>
                      </a:pPr>
                      <a:r>
                        <a:rPr sz="1800" dirty="0">
                          <a:solidFill>
                            <a:srgbClr val="DA4589"/>
                          </a:solidFill>
                          <a:latin typeface="Arial Black"/>
                          <a:cs typeface="Arial Black"/>
                        </a:rPr>
                        <a:t>P</a:t>
                      </a:r>
                      <a:endParaRPr sz="1800">
                        <a:latin typeface="Arial Black"/>
                        <a:cs typeface="Arial Black"/>
                      </a:endParaRPr>
                    </a:p>
                  </a:txBody>
                  <a:tcPr marL="0" marR="0" marT="45719" marB="0">
                    <a:lnL w="12700">
                      <a:solidFill>
                        <a:srgbClr val="55134F"/>
                      </a:solidFill>
                      <a:prstDash val="solid"/>
                    </a:lnL>
                    <a:lnR w="12700">
                      <a:solidFill>
                        <a:srgbClr val="55134F"/>
                      </a:solidFill>
                      <a:prstDash val="solid"/>
                    </a:lnR>
                    <a:lnT w="12700">
                      <a:solidFill>
                        <a:srgbClr val="55134F"/>
                      </a:solidFill>
                      <a:prstDash val="solid"/>
                    </a:lnT>
                    <a:lnB w="12700">
                      <a:solidFill>
                        <a:srgbClr val="55134F"/>
                      </a:solidFill>
                      <a:prstDash val="solid"/>
                    </a:lnB>
                    <a:solidFill>
                      <a:srgbClr val="E8E6E8"/>
                    </a:solidFill>
                  </a:tcPr>
                </a:tc>
                <a:tc>
                  <a:txBody>
                    <a:bodyPr/>
                    <a:lstStyle/>
                    <a:p>
                      <a:pPr marL="410845">
                        <a:lnSpc>
                          <a:spcPct val="100000"/>
                        </a:lnSpc>
                        <a:spcBef>
                          <a:spcPts val="359"/>
                        </a:spcBef>
                      </a:pPr>
                      <a:r>
                        <a:rPr sz="1800" dirty="0">
                          <a:solidFill>
                            <a:srgbClr val="1B1B1B"/>
                          </a:solidFill>
                          <a:latin typeface="Arial Black"/>
                          <a:cs typeface="Arial Black"/>
                        </a:rPr>
                        <a:t>V</a:t>
                      </a:r>
                      <a:endParaRPr sz="1800">
                        <a:latin typeface="Arial Black"/>
                        <a:cs typeface="Arial Black"/>
                      </a:endParaRPr>
                    </a:p>
                  </a:txBody>
                  <a:tcPr marL="0" marR="0" marT="45719" marB="0">
                    <a:lnL w="12700">
                      <a:solidFill>
                        <a:srgbClr val="55134F"/>
                      </a:solidFill>
                      <a:prstDash val="solid"/>
                    </a:lnL>
                    <a:lnR w="12700">
                      <a:solidFill>
                        <a:srgbClr val="55134F"/>
                      </a:solidFill>
                      <a:prstDash val="solid"/>
                    </a:lnR>
                    <a:lnT w="12700">
                      <a:solidFill>
                        <a:srgbClr val="55134F"/>
                      </a:solidFill>
                      <a:prstDash val="solid"/>
                    </a:lnT>
                    <a:lnB w="12700">
                      <a:solidFill>
                        <a:srgbClr val="55134F"/>
                      </a:solidFill>
                      <a:prstDash val="solid"/>
                    </a:lnB>
                    <a:solidFill>
                      <a:srgbClr val="E8E6E8"/>
                    </a:solidFill>
                  </a:tcPr>
                </a:tc>
                <a:tc>
                  <a:txBody>
                    <a:bodyPr/>
                    <a:lstStyle/>
                    <a:p>
                      <a:pPr marL="373380">
                        <a:lnSpc>
                          <a:spcPct val="100000"/>
                        </a:lnSpc>
                        <a:spcBef>
                          <a:spcPts val="359"/>
                        </a:spcBef>
                      </a:pPr>
                      <a:r>
                        <a:rPr sz="1800" dirty="0">
                          <a:solidFill>
                            <a:srgbClr val="1B1B1B"/>
                          </a:solidFill>
                          <a:latin typeface="Arial Black"/>
                          <a:cs typeface="Arial Black"/>
                        </a:rPr>
                        <a:t>M</a:t>
                      </a:r>
                      <a:endParaRPr sz="1800">
                        <a:latin typeface="Arial Black"/>
                        <a:cs typeface="Arial Black"/>
                      </a:endParaRPr>
                    </a:p>
                  </a:txBody>
                  <a:tcPr marL="0" marR="0" marT="45719" marB="0">
                    <a:lnL w="12700">
                      <a:solidFill>
                        <a:srgbClr val="55134F"/>
                      </a:solidFill>
                      <a:prstDash val="solid"/>
                    </a:lnL>
                    <a:lnR w="12700">
                      <a:solidFill>
                        <a:srgbClr val="55134F"/>
                      </a:solidFill>
                      <a:prstDash val="solid"/>
                    </a:lnR>
                    <a:lnT w="12700">
                      <a:solidFill>
                        <a:srgbClr val="55134F"/>
                      </a:solidFill>
                      <a:prstDash val="solid"/>
                    </a:lnT>
                    <a:lnB w="12700">
                      <a:solidFill>
                        <a:srgbClr val="55134F"/>
                      </a:solidFill>
                      <a:prstDash val="solid"/>
                    </a:lnB>
                    <a:solidFill>
                      <a:srgbClr val="E8E6E8"/>
                    </a:solidFill>
                  </a:tcPr>
                </a:tc>
                <a:tc>
                  <a:txBody>
                    <a:bodyPr/>
                    <a:lstStyle/>
                    <a:p>
                      <a:pPr marR="14604" algn="ctr">
                        <a:lnSpc>
                          <a:spcPct val="100000"/>
                        </a:lnSpc>
                        <a:spcBef>
                          <a:spcPts val="359"/>
                        </a:spcBef>
                      </a:pPr>
                      <a:r>
                        <a:rPr sz="1800" dirty="0">
                          <a:solidFill>
                            <a:srgbClr val="1B1B1B"/>
                          </a:solidFill>
                          <a:latin typeface="Arial Black"/>
                          <a:cs typeface="Arial Black"/>
                        </a:rPr>
                        <a:t>P</a:t>
                      </a:r>
                      <a:endParaRPr sz="1800">
                        <a:latin typeface="Arial Black"/>
                        <a:cs typeface="Arial Black"/>
                      </a:endParaRPr>
                    </a:p>
                  </a:txBody>
                  <a:tcPr marL="0" marR="0" marT="45719" marB="0">
                    <a:lnL w="12700">
                      <a:solidFill>
                        <a:srgbClr val="55134F"/>
                      </a:solidFill>
                      <a:prstDash val="solid"/>
                    </a:lnL>
                    <a:lnR w="12700">
                      <a:solidFill>
                        <a:srgbClr val="55134F"/>
                      </a:solidFill>
                      <a:prstDash val="solid"/>
                    </a:lnR>
                    <a:lnT w="12700">
                      <a:solidFill>
                        <a:srgbClr val="55134F"/>
                      </a:solidFill>
                      <a:prstDash val="solid"/>
                    </a:lnT>
                    <a:lnB w="12700">
                      <a:solidFill>
                        <a:srgbClr val="55134F"/>
                      </a:solidFill>
                      <a:prstDash val="solid"/>
                    </a:lnB>
                    <a:solidFill>
                      <a:srgbClr val="E8E6E8"/>
                    </a:solidFill>
                  </a:tcPr>
                </a:tc>
                <a:tc>
                  <a:txBody>
                    <a:bodyPr/>
                    <a:lstStyle/>
                    <a:p>
                      <a:pPr marL="391795">
                        <a:lnSpc>
                          <a:spcPct val="100000"/>
                        </a:lnSpc>
                        <a:spcBef>
                          <a:spcPts val="359"/>
                        </a:spcBef>
                      </a:pPr>
                      <a:r>
                        <a:rPr sz="1800" dirty="0">
                          <a:solidFill>
                            <a:srgbClr val="1B1B1B"/>
                          </a:solidFill>
                          <a:latin typeface="Arial Black"/>
                          <a:cs typeface="Arial Black"/>
                        </a:rPr>
                        <a:t>A</a:t>
                      </a:r>
                      <a:endParaRPr sz="1800">
                        <a:latin typeface="Arial Black"/>
                        <a:cs typeface="Arial Black"/>
                      </a:endParaRPr>
                    </a:p>
                  </a:txBody>
                  <a:tcPr marL="0" marR="0" marT="45719" marB="0">
                    <a:lnL w="12700">
                      <a:solidFill>
                        <a:srgbClr val="55134F"/>
                      </a:solidFill>
                      <a:prstDash val="solid"/>
                    </a:lnL>
                    <a:lnR w="12700">
                      <a:solidFill>
                        <a:srgbClr val="55134F"/>
                      </a:solidFill>
                      <a:prstDash val="solid"/>
                    </a:lnR>
                    <a:lnT w="12700">
                      <a:solidFill>
                        <a:srgbClr val="55134F"/>
                      </a:solidFill>
                      <a:prstDash val="solid"/>
                    </a:lnT>
                    <a:lnB w="12700">
                      <a:solidFill>
                        <a:srgbClr val="55134F"/>
                      </a:solidFill>
                      <a:prstDash val="solid"/>
                    </a:lnB>
                    <a:solidFill>
                      <a:srgbClr val="E8E6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9760">
                <a:tc>
                  <a:txBody>
                    <a:bodyPr/>
                    <a:lstStyle/>
                    <a:p>
                      <a:pPr marR="13335" algn="ctr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1800" dirty="0">
                          <a:solidFill>
                            <a:srgbClr val="DA4589"/>
                          </a:solidFill>
                          <a:latin typeface="Arial Black"/>
                          <a:cs typeface="Arial Black"/>
                        </a:rPr>
                        <a:t>U</a:t>
                      </a:r>
                      <a:endParaRPr sz="1800">
                        <a:latin typeface="Arial Black"/>
                        <a:cs typeface="Arial Black"/>
                      </a:endParaRPr>
                    </a:p>
                  </a:txBody>
                  <a:tcPr marL="0" marR="0" marT="46990" marB="0">
                    <a:lnL w="12700">
                      <a:solidFill>
                        <a:srgbClr val="55134F"/>
                      </a:solidFill>
                      <a:prstDash val="solid"/>
                    </a:lnL>
                    <a:lnR w="12700">
                      <a:solidFill>
                        <a:srgbClr val="55134F"/>
                      </a:solidFill>
                      <a:prstDash val="solid"/>
                    </a:lnR>
                    <a:lnT w="12700">
                      <a:solidFill>
                        <a:srgbClr val="55134F"/>
                      </a:solidFill>
                      <a:prstDash val="solid"/>
                    </a:lnT>
                    <a:lnB w="12700">
                      <a:solidFill>
                        <a:srgbClr val="55134F"/>
                      </a:solidFill>
                      <a:prstDash val="solid"/>
                    </a:lnB>
                    <a:solidFill>
                      <a:srgbClr val="D0CCCF"/>
                    </a:solidFill>
                  </a:tcPr>
                </a:tc>
                <a:tc>
                  <a:txBody>
                    <a:bodyPr/>
                    <a:lstStyle/>
                    <a:p>
                      <a:pPr marR="11430" algn="ctr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1800" dirty="0">
                          <a:solidFill>
                            <a:srgbClr val="1B1B1B"/>
                          </a:solidFill>
                          <a:latin typeface="Arial Black"/>
                          <a:cs typeface="Arial Black"/>
                        </a:rPr>
                        <a:t>F</a:t>
                      </a:r>
                      <a:endParaRPr sz="1800">
                        <a:latin typeface="Arial Black"/>
                        <a:cs typeface="Arial Black"/>
                      </a:endParaRPr>
                    </a:p>
                  </a:txBody>
                  <a:tcPr marL="0" marR="0" marT="46990" marB="0">
                    <a:lnL w="12700">
                      <a:solidFill>
                        <a:srgbClr val="55134F"/>
                      </a:solidFill>
                      <a:prstDash val="solid"/>
                    </a:lnL>
                    <a:lnR w="12700">
                      <a:solidFill>
                        <a:srgbClr val="55134F"/>
                      </a:solidFill>
                      <a:prstDash val="solid"/>
                    </a:lnR>
                    <a:lnT w="12700">
                      <a:solidFill>
                        <a:srgbClr val="55134F"/>
                      </a:solidFill>
                      <a:prstDash val="solid"/>
                    </a:lnT>
                    <a:lnB w="12700">
                      <a:solidFill>
                        <a:srgbClr val="55134F"/>
                      </a:solidFill>
                      <a:prstDash val="solid"/>
                    </a:lnB>
                    <a:solidFill>
                      <a:srgbClr val="D0CCCF"/>
                    </a:solidFill>
                  </a:tcPr>
                </a:tc>
                <a:tc>
                  <a:txBody>
                    <a:bodyPr/>
                    <a:lstStyle/>
                    <a:p>
                      <a:pPr marL="393700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1800" dirty="0">
                          <a:solidFill>
                            <a:srgbClr val="DA4589"/>
                          </a:solidFill>
                          <a:latin typeface="Arial Black"/>
                          <a:cs typeface="Arial Black"/>
                        </a:rPr>
                        <a:t>A</a:t>
                      </a:r>
                      <a:endParaRPr sz="1800">
                        <a:latin typeface="Arial Black"/>
                        <a:cs typeface="Arial Black"/>
                      </a:endParaRPr>
                    </a:p>
                  </a:txBody>
                  <a:tcPr marL="0" marR="0" marT="46990" marB="0">
                    <a:lnL w="12700">
                      <a:solidFill>
                        <a:srgbClr val="55134F"/>
                      </a:solidFill>
                      <a:prstDash val="solid"/>
                    </a:lnL>
                    <a:lnR w="12700">
                      <a:solidFill>
                        <a:srgbClr val="55134F"/>
                      </a:solidFill>
                      <a:prstDash val="solid"/>
                    </a:lnR>
                    <a:lnT w="12700">
                      <a:solidFill>
                        <a:srgbClr val="55134F"/>
                      </a:solidFill>
                      <a:prstDash val="solid"/>
                    </a:lnT>
                    <a:lnB w="12700">
                      <a:solidFill>
                        <a:srgbClr val="55134F"/>
                      </a:solidFill>
                      <a:prstDash val="solid"/>
                    </a:lnB>
                    <a:solidFill>
                      <a:srgbClr val="D0CCCF"/>
                    </a:solidFill>
                  </a:tcPr>
                </a:tc>
                <a:tc>
                  <a:txBody>
                    <a:bodyPr/>
                    <a:lstStyle/>
                    <a:p>
                      <a:pPr marL="394335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1800" dirty="0">
                          <a:solidFill>
                            <a:srgbClr val="1B1B1B"/>
                          </a:solidFill>
                          <a:latin typeface="Arial Black"/>
                          <a:cs typeface="Arial Black"/>
                        </a:rPr>
                        <a:t>N</a:t>
                      </a:r>
                      <a:endParaRPr sz="1800">
                        <a:latin typeface="Arial Black"/>
                        <a:cs typeface="Arial Black"/>
                      </a:endParaRPr>
                    </a:p>
                  </a:txBody>
                  <a:tcPr marL="0" marR="0" marT="46990" marB="0">
                    <a:lnL w="12700">
                      <a:solidFill>
                        <a:srgbClr val="55134F"/>
                      </a:solidFill>
                      <a:prstDash val="solid"/>
                    </a:lnL>
                    <a:lnR w="12700">
                      <a:solidFill>
                        <a:srgbClr val="55134F"/>
                      </a:solidFill>
                      <a:prstDash val="solid"/>
                    </a:lnR>
                    <a:lnT w="12700">
                      <a:solidFill>
                        <a:srgbClr val="55134F"/>
                      </a:solidFill>
                      <a:prstDash val="solid"/>
                    </a:lnT>
                    <a:lnB w="12700">
                      <a:solidFill>
                        <a:srgbClr val="55134F"/>
                      </a:solidFill>
                      <a:prstDash val="solid"/>
                    </a:lnB>
                    <a:solidFill>
                      <a:srgbClr val="D0CCCF"/>
                    </a:solidFill>
                  </a:tcPr>
                </a:tc>
                <a:tc>
                  <a:txBody>
                    <a:bodyPr/>
                    <a:lstStyle/>
                    <a:p>
                      <a:pPr marL="392430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1800" dirty="0">
                          <a:solidFill>
                            <a:srgbClr val="1B1B1B"/>
                          </a:solidFill>
                          <a:latin typeface="Arial Black"/>
                          <a:cs typeface="Arial Black"/>
                        </a:rPr>
                        <a:t>O</a:t>
                      </a:r>
                      <a:endParaRPr sz="1800">
                        <a:latin typeface="Arial Black"/>
                        <a:cs typeface="Arial Black"/>
                      </a:endParaRPr>
                    </a:p>
                  </a:txBody>
                  <a:tcPr marL="0" marR="0" marT="46990" marB="0">
                    <a:lnL w="12700">
                      <a:solidFill>
                        <a:srgbClr val="55134F"/>
                      </a:solidFill>
                      <a:prstDash val="solid"/>
                    </a:lnL>
                    <a:lnR w="12700">
                      <a:solidFill>
                        <a:srgbClr val="55134F"/>
                      </a:solidFill>
                      <a:prstDash val="solid"/>
                    </a:lnR>
                    <a:lnT w="12700">
                      <a:solidFill>
                        <a:srgbClr val="55134F"/>
                      </a:solidFill>
                      <a:prstDash val="solid"/>
                    </a:lnT>
                    <a:lnB w="12700">
                      <a:solidFill>
                        <a:srgbClr val="55134F"/>
                      </a:solidFill>
                      <a:prstDash val="solid"/>
                    </a:lnB>
                    <a:solidFill>
                      <a:srgbClr val="D0CCCF"/>
                    </a:solidFill>
                  </a:tcPr>
                </a:tc>
                <a:tc>
                  <a:txBody>
                    <a:bodyPr/>
                    <a:lstStyle/>
                    <a:p>
                      <a:pPr marR="13335" algn="ctr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1800" dirty="0">
                          <a:solidFill>
                            <a:srgbClr val="1B1B1B"/>
                          </a:solidFill>
                          <a:latin typeface="Arial Black"/>
                          <a:cs typeface="Arial Black"/>
                        </a:rPr>
                        <a:t>A</a:t>
                      </a:r>
                      <a:endParaRPr sz="1800">
                        <a:latin typeface="Arial Black"/>
                        <a:cs typeface="Arial Black"/>
                      </a:endParaRPr>
                    </a:p>
                  </a:txBody>
                  <a:tcPr marL="0" marR="0" marT="46990" marB="0">
                    <a:lnL w="12700">
                      <a:solidFill>
                        <a:srgbClr val="55134F"/>
                      </a:solidFill>
                      <a:prstDash val="solid"/>
                    </a:lnL>
                    <a:lnR w="12700">
                      <a:solidFill>
                        <a:srgbClr val="55134F"/>
                      </a:solidFill>
                      <a:prstDash val="solid"/>
                    </a:lnR>
                    <a:lnT w="12700">
                      <a:solidFill>
                        <a:srgbClr val="55134F"/>
                      </a:solidFill>
                      <a:prstDash val="solid"/>
                    </a:lnT>
                    <a:lnB w="12700">
                      <a:solidFill>
                        <a:srgbClr val="55134F"/>
                      </a:solidFill>
                      <a:prstDash val="solid"/>
                    </a:lnB>
                    <a:solidFill>
                      <a:srgbClr val="D0CCCF"/>
                    </a:solidFill>
                  </a:tcPr>
                </a:tc>
                <a:tc>
                  <a:txBody>
                    <a:bodyPr/>
                    <a:lstStyle/>
                    <a:p>
                      <a:pPr marL="414020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1800" dirty="0">
                          <a:solidFill>
                            <a:srgbClr val="1B1B1B"/>
                          </a:solidFill>
                          <a:latin typeface="Arial Black"/>
                          <a:cs typeface="Arial Black"/>
                        </a:rPr>
                        <a:t>B</a:t>
                      </a:r>
                      <a:endParaRPr sz="1800">
                        <a:latin typeface="Arial Black"/>
                        <a:cs typeface="Arial Black"/>
                      </a:endParaRPr>
                    </a:p>
                  </a:txBody>
                  <a:tcPr marL="0" marR="0" marT="46990" marB="0">
                    <a:lnL w="12700">
                      <a:solidFill>
                        <a:srgbClr val="55134F"/>
                      </a:solidFill>
                      <a:prstDash val="solid"/>
                    </a:lnL>
                    <a:lnR w="12700">
                      <a:solidFill>
                        <a:srgbClr val="55134F"/>
                      </a:solidFill>
                      <a:prstDash val="solid"/>
                    </a:lnR>
                    <a:lnT w="12700">
                      <a:solidFill>
                        <a:srgbClr val="55134F"/>
                      </a:solidFill>
                      <a:prstDash val="solid"/>
                    </a:lnT>
                    <a:lnB w="12700">
                      <a:solidFill>
                        <a:srgbClr val="55134F"/>
                      </a:solidFill>
                      <a:prstDash val="solid"/>
                    </a:lnB>
                    <a:solidFill>
                      <a:srgbClr val="D0CC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18489">
                <a:tc>
                  <a:txBody>
                    <a:bodyPr/>
                    <a:lstStyle/>
                    <a:p>
                      <a:pPr marR="11430" algn="ctr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1800" dirty="0">
                          <a:solidFill>
                            <a:srgbClr val="DA4589"/>
                          </a:solidFill>
                          <a:latin typeface="Arial Black"/>
                          <a:cs typeface="Arial Black"/>
                        </a:rPr>
                        <a:t>B</a:t>
                      </a:r>
                      <a:endParaRPr sz="1800">
                        <a:latin typeface="Arial Black"/>
                        <a:cs typeface="Arial Black"/>
                      </a:endParaRPr>
                    </a:p>
                  </a:txBody>
                  <a:tcPr marL="0" marR="0" marT="46990" marB="0">
                    <a:lnL w="12700">
                      <a:solidFill>
                        <a:srgbClr val="55134F"/>
                      </a:solidFill>
                      <a:prstDash val="solid"/>
                    </a:lnL>
                    <a:lnR w="12700">
                      <a:solidFill>
                        <a:srgbClr val="55134F"/>
                      </a:solidFill>
                      <a:prstDash val="solid"/>
                    </a:lnR>
                    <a:lnT w="12700">
                      <a:solidFill>
                        <a:srgbClr val="55134F"/>
                      </a:solidFill>
                      <a:prstDash val="solid"/>
                    </a:lnT>
                    <a:lnB w="12700">
                      <a:solidFill>
                        <a:srgbClr val="55134F"/>
                      </a:solidFill>
                      <a:prstDash val="solid"/>
                    </a:lnB>
                    <a:solidFill>
                      <a:srgbClr val="E8E6E8"/>
                    </a:solidFill>
                  </a:tcPr>
                </a:tc>
                <a:tc>
                  <a:txBody>
                    <a:bodyPr/>
                    <a:lstStyle/>
                    <a:p>
                      <a:pPr marR="10795" algn="ctr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1800" dirty="0">
                          <a:solidFill>
                            <a:srgbClr val="DA4589"/>
                          </a:solidFill>
                          <a:latin typeface="Arial Black"/>
                          <a:cs typeface="Arial Black"/>
                        </a:rPr>
                        <a:t>A</a:t>
                      </a:r>
                      <a:endParaRPr sz="1800">
                        <a:latin typeface="Arial Black"/>
                        <a:cs typeface="Arial Black"/>
                      </a:endParaRPr>
                    </a:p>
                  </a:txBody>
                  <a:tcPr marL="0" marR="0" marT="46990" marB="0">
                    <a:lnL w="12700">
                      <a:solidFill>
                        <a:srgbClr val="55134F"/>
                      </a:solidFill>
                      <a:prstDash val="solid"/>
                    </a:lnL>
                    <a:lnR w="12700">
                      <a:solidFill>
                        <a:srgbClr val="55134F"/>
                      </a:solidFill>
                      <a:prstDash val="solid"/>
                    </a:lnR>
                    <a:lnT w="12700">
                      <a:solidFill>
                        <a:srgbClr val="55134F"/>
                      </a:solidFill>
                      <a:prstDash val="solid"/>
                    </a:lnT>
                    <a:lnB w="12700">
                      <a:solidFill>
                        <a:srgbClr val="55134F"/>
                      </a:solidFill>
                      <a:prstDash val="solid"/>
                    </a:lnB>
                    <a:solidFill>
                      <a:srgbClr val="E8E6E8"/>
                    </a:solidFill>
                  </a:tcPr>
                </a:tc>
                <a:tc>
                  <a:txBody>
                    <a:bodyPr/>
                    <a:lstStyle/>
                    <a:p>
                      <a:pPr marL="411480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1800" dirty="0">
                          <a:solidFill>
                            <a:srgbClr val="DA4589"/>
                          </a:solidFill>
                          <a:latin typeface="Arial Black"/>
                          <a:cs typeface="Arial Black"/>
                        </a:rPr>
                        <a:t>T</a:t>
                      </a:r>
                      <a:endParaRPr sz="1800">
                        <a:latin typeface="Arial Black"/>
                        <a:cs typeface="Arial Black"/>
                      </a:endParaRPr>
                    </a:p>
                  </a:txBody>
                  <a:tcPr marL="0" marR="0" marT="46990" marB="0">
                    <a:lnL w="12700">
                      <a:solidFill>
                        <a:srgbClr val="55134F"/>
                      </a:solidFill>
                      <a:prstDash val="solid"/>
                    </a:lnL>
                    <a:lnR w="12700">
                      <a:solidFill>
                        <a:srgbClr val="55134F"/>
                      </a:solidFill>
                      <a:prstDash val="solid"/>
                    </a:lnR>
                    <a:lnT w="12700">
                      <a:solidFill>
                        <a:srgbClr val="55134F"/>
                      </a:solidFill>
                      <a:prstDash val="solid"/>
                    </a:lnT>
                    <a:lnB w="12700">
                      <a:solidFill>
                        <a:srgbClr val="55134F"/>
                      </a:solidFill>
                      <a:prstDash val="solid"/>
                    </a:lnB>
                    <a:solidFill>
                      <a:srgbClr val="E8E6E8"/>
                    </a:solidFill>
                  </a:tcPr>
                </a:tc>
                <a:tc>
                  <a:txBody>
                    <a:bodyPr/>
                    <a:lstStyle/>
                    <a:p>
                      <a:pPr marL="413384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1800" dirty="0">
                          <a:solidFill>
                            <a:srgbClr val="DA4589"/>
                          </a:solidFill>
                          <a:latin typeface="Arial Black"/>
                          <a:cs typeface="Arial Black"/>
                        </a:rPr>
                        <a:t>E</a:t>
                      </a:r>
                      <a:endParaRPr sz="1800">
                        <a:latin typeface="Arial Black"/>
                        <a:cs typeface="Arial Black"/>
                      </a:endParaRPr>
                    </a:p>
                  </a:txBody>
                  <a:tcPr marL="0" marR="0" marT="46990" marB="0">
                    <a:lnL w="12700">
                      <a:solidFill>
                        <a:srgbClr val="55134F"/>
                      </a:solidFill>
                      <a:prstDash val="solid"/>
                    </a:lnL>
                    <a:lnR w="12700">
                      <a:solidFill>
                        <a:srgbClr val="55134F"/>
                      </a:solidFill>
                      <a:prstDash val="solid"/>
                    </a:lnR>
                    <a:lnT w="12700">
                      <a:solidFill>
                        <a:srgbClr val="55134F"/>
                      </a:solidFill>
                      <a:prstDash val="solid"/>
                    </a:lnT>
                    <a:lnB w="12700">
                      <a:solidFill>
                        <a:srgbClr val="55134F"/>
                      </a:solidFill>
                      <a:prstDash val="solid"/>
                    </a:lnB>
                    <a:solidFill>
                      <a:srgbClr val="E8E6E8"/>
                    </a:solidFill>
                  </a:tcPr>
                </a:tc>
                <a:tc>
                  <a:txBody>
                    <a:bodyPr/>
                    <a:lstStyle/>
                    <a:p>
                      <a:pPr marL="411480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1800" dirty="0">
                          <a:solidFill>
                            <a:srgbClr val="DA4589"/>
                          </a:solidFill>
                          <a:latin typeface="Arial Black"/>
                          <a:cs typeface="Arial Black"/>
                        </a:rPr>
                        <a:t>R</a:t>
                      </a:r>
                      <a:endParaRPr sz="1800">
                        <a:latin typeface="Arial Black"/>
                        <a:cs typeface="Arial Black"/>
                      </a:endParaRPr>
                    </a:p>
                  </a:txBody>
                  <a:tcPr marL="0" marR="0" marT="46990" marB="0">
                    <a:lnL w="12700">
                      <a:solidFill>
                        <a:srgbClr val="55134F"/>
                      </a:solidFill>
                      <a:prstDash val="solid"/>
                    </a:lnL>
                    <a:lnR w="12700">
                      <a:solidFill>
                        <a:srgbClr val="55134F"/>
                      </a:solidFill>
                      <a:prstDash val="solid"/>
                    </a:lnR>
                    <a:lnT w="12700">
                      <a:solidFill>
                        <a:srgbClr val="55134F"/>
                      </a:solidFill>
                      <a:prstDash val="solid"/>
                    </a:lnT>
                    <a:lnB w="12700">
                      <a:solidFill>
                        <a:srgbClr val="55134F"/>
                      </a:solidFill>
                      <a:prstDash val="solid"/>
                    </a:lnB>
                    <a:solidFill>
                      <a:srgbClr val="E8E6E8"/>
                    </a:solidFill>
                  </a:tcPr>
                </a:tc>
                <a:tc>
                  <a:txBody>
                    <a:bodyPr/>
                    <a:lstStyle/>
                    <a:p>
                      <a:pPr marR="15875" algn="ctr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1800" dirty="0">
                          <a:solidFill>
                            <a:srgbClr val="DA4589"/>
                          </a:solidFill>
                          <a:latin typeface="Arial Black"/>
                          <a:cs typeface="Arial Black"/>
                        </a:rPr>
                        <a:t>I</a:t>
                      </a:r>
                      <a:endParaRPr sz="1800">
                        <a:latin typeface="Arial Black"/>
                        <a:cs typeface="Arial Black"/>
                      </a:endParaRPr>
                    </a:p>
                  </a:txBody>
                  <a:tcPr marL="0" marR="0" marT="46990" marB="0">
                    <a:lnL w="12700">
                      <a:solidFill>
                        <a:srgbClr val="55134F"/>
                      </a:solidFill>
                      <a:prstDash val="solid"/>
                    </a:lnL>
                    <a:lnR w="12700">
                      <a:solidFill>
                        <a:srgbClr val="55134F"/>
                      </a:solidFill>
                      <a:prstDash val="solid"/>
                    </a:lnR>
                    <a:lnT w="12700">
                      <a:solidFill>
                        <a:srgbClr val="55134F"/>
                      </a:solidFill>
                      <a:prstDash val="solid"/>
                    </a:lnT>
                    <a:lnB w="12700">
                      <a:solidFill>
                        <a:srgbClr val="55134F"/>
                      </a:solidFill>
                      <a:prstDash val="solid"/>
                    </a:lnB>
                    <a:solidFill>
                      <a:srgbClr val="E8E6E8"/>
                    </a:solidFill>
                  </a:tcPr>
                </a:tc>
                <a:tc>
                  <a:txBody>
                    <a:bodyPr/>
                    <a:lstStyle/>
                    <a:p>
                      <a:pPr marL="391795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1800" dirty="0">
                          <a:solidFill>
                            <a:srgbClr val="DA4589"/>
                          </a:solidFill>
                          <a:latin typeface="Arial Black"/>
                          <a:cs typeface="Arial Black"/>
                        </a:rPr>
                        <a:t>A</a:t>
                      </a:r>
                      <a:endParaRPr sz="1800">
                        <a:latin typeface="Arial Black"/>
                        <a:cs typeface="Arial Black"/>
                      </a:endParaRPr>
                    </a:p>
                  </a:txBody>
                  <a:tcPr marL="0" marR="0" marT="46990" marB="0">
                    <a:lnL w="12700">
                      <a:solidFill>
                        <a:srgbClr val="55134F"/>
                      </a:solidFill>
                      <a:prstDash val="solid"/>
                    </a:lnL>
                    <a:lnR w="12700">
                      <a:solidFill>
                        <a:srgbClr val="55134F"/>
                      </a:solidFill>
                      <a:prstDash val="solid"/>
                    </a:lnR>
                    <a:lnT w="12700">
                      <a:solidFill>
                        <a:srgbClr val="55134F"/>
                      </a:solidFill>
                      <a:prstDash val="solid"/>
                    </a:lnT>
                    <a:lnB w="12700">
                      <a:solidFill>
                        <a:srgbClr val="55134F"/>
                      </a:solidFill>
                      <a:prstDash val="solid"/>
                    </a:lnB>
                    <a:solidFill>
                      <a:srgbClr val="E8E6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19760">
                <a:tc>
                  <a:txBody>
                    <a:bodyPr/>
                    <a:lstStyle/>
                    <a:p>
                      <a:pPr marR="12065" algn="ctr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1800" dirty="0">
                          <a:solidFill>
                            <a:srgbClr val="DA4589"/>
                          </a:solidFill>
                          <a:latin typeface="Arial Black"/>
                          <a:cs typeface="Arial Black"/>
                        </a:rPr>
                        <a:t>A</a:t>
                      </a:r>
                      <a:endParaRPr sz="1800">
                        <a:latin typeface="Arial Black"/>
                        <a:cs typeface="Arial Black"/>
                      </a:endParaRPr>
                    </a:p>
                  </a:txBody>
                  <a:tcPr marL="0" marR="0" marT="46990" marB="0">
                    <a:lnL w="12700">
                      <a:solidFill>
                        <a:srgbClr val="55134F"/>
                      </a:solidFill>
                      <a:prstDash val="solid"/>
                    </a:lnL>
                    <a:lnR w="12700">
                      <a:solidFill>
                        <a:srgbClr val="55134F"/>
                      </a:solidFill>
                      <a:prstDash val="solid"/>
                    </a:lnR>
                    <a:lnT w="12700">
                      <a:solidFill>
                        <a:srgbClr val="55134F"/>
                      </a:solidFill>
                      <a:prstDash val="solid"/>
                    </a:lnT>
                    <a:lnB w="12700">
                      <a:solidFill>
                        <a:srgbClr val="55134F"/>
                      </a:solidFill>
                      <a:prstDash val="solid"/>
                    </a:lnB>
                    <a:solidFill>
                      <a:srgbClr val="D0CCCF"/>
                    </a:solidFill>
                  </a:tcPr>
                </a:tc>
                <a:tc>
                  <a:txBody>
                    <a:bodyPr/>
                    <a:lstStyle/>
                    <a:p>
                      <a:pPr marR="10160" algn="ctr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1800" dirty="0">
                          <a:solidFill>
                            <a:srgbClr val="1B1B1B"/>
                          </a:solidFill>
                          <a:latin typeface="Arial Black"/>
                          <a:cs typeface="Arial Black"/>
                        </a:rPr>
                        <a:t>M</a:t>
                      </a:r>
                      <a:endParaRPr sz="1800">
                        <a:latin typeface="Arial Black"/>
                        <a:cs typeface="Arial Black"/>
                      </a:endParaRPr>
                    </a:p>
                  </a:txBody>
                  <a:tcPr marL="0" marR="0" marT="46990" marB="0">
                    <a:lnL w="12700">
                      <a:solidFill>
                        <a:srgbClr val="55134F"/>
                      </a:solidFill>
                      <a:prstDash val="solid"/>
                    </a:lnL>
                    <a:lnR w="12700">
                      <a:solidFill>
                        <a:srgbClr val="55134F"/>
                      </a:solidFill>
                      <a:prstDash val="solid"/>
                    </a:lnR>
                    <a:lnT w="12700">
                      <a:solidFill>
                        <a:srgbClr val="55134F"/>
                      </a:solidFill>
                      <a:prstDash val="solid"/>
                    </a:lnT>
                    <a:lnB w="12700">
                      <a:solidFill>
                        <a:srgbClr val="55134F"/>
                      </a:solidFill>
                      <a:prstDash val="solid"/>
                    </a:lnB>
                    <a:solidFill>
                      <a:srgbClr val="D0CCCF"/>
                    </a:solidFill>
                  </a:tcPr>
                </a:tc>
                <a:tc>
                  <a:txBody>
                    <a:bodyPr/>
                    <a:lstStyle/>
                    <a:p>
                      <a:pPr marL="414655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1800" dirty="0">
                          <a:solidFill>
                            <a:srgbClr val="DA4589"/>
                          </a:solidFill>
                          <a:latin typeface="Arial Black"/>
                          <a:cs typeface="Arial Black"/>
                        </a:rPr>
                        <a:t>P</a:t>
                      </a:r>
                      <a:endParaRPr sz="1800">
                        <a:latin typeface="Arial Black"/>
                        <a:cs typeface="Arial Black"/>
                      </a:endParaRPr>
                    </a:p>
                  </a:txBody>
                  <a:tcPr marL="0" marR="0" marT="46990" marB="0">
                    <a:lnL w="12700">
                      <a:solidFill>
                        <a:srgbClr val="55134F"/>
                      </a:solidFill>
                      <a:prstDash val="solid"/>
                    </a:lnL>
                    <a:lnR w="12700">
                      <a:solidFill>
                        <a:srgbClr val="55134F"/>
                      </a:solidFill>
                      <a:prstDash val="solid"/>
                    </a:lnR>
                    <a:lnT w="12700">
                      <a:solidFill>
                        <a:srgbClr val="55134F"/>
                      </a:solidFill>
                      <a:prstDash val="solid"/>
                    </a:lnT>
                    <a:lnB w="12700">
                      <a:solidFill>
                        <a:srgbClr val="55134F"/>
                      </a:solidFill>
                      <a:prstDash val="solid"/>
                    </a:lnB>
                    <a:solidFill>
                      <a:srgbClr val="D0CCCF"/>
                    </a:solidFill>
                  </a:tcPr>
                </a:tc>
                <a:tc>
                  <a:txBody>
                    <a:bodyPr/>
                    <a:lstStyle/>
                    <a:p>
                      <a:pPr marL="448945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1800" dirty="0">
                          <a:solidFill>
                            <a:srgbClr val="DA4589"/>
                          </a:solidFill>
                          <a:latin typeface="Arial Black"/>
                          <a:cs typeface="Arial Black"/>
                        </a:rPr>
                        <a:t>I</a:t>
                      </a:r>
                      <a:endParaRPr sz="1800">
                        <a:latin typeface="Arial Black"/>
                        <a:cs typeface="Arial Black"/>
                      </a:endParaRPr>
                    </a:p>
                  </a:txBody>
                  <a:tcPr marL="0" marR="0" marT="46990" marB="0">
                    <a:lnL w="12700">
                      <a:solidFill>
                        <a:srgbClr val="55134F"/>
                      </a:solidFill>
                      <a:prstDash val="solid"/>
                    </a:lnL>
                    <a:lnR w="12700">
                      <a:solidFill>
                        <a:srgbClr val="55134F"/>
                      </a:solidFill>
                      <a:prstDash val="solid"/>
                    </a:lnR>
                    <a:lnT w="12700">
                      <a:solidFill>
                        <a:srgbClr val="55134F"/>
                      </a:solidFill>
                      <a:prstDash val="solid"/>
                    </a:lnT>
                    <a:lnB w="12700">
                      <a:solidFill>
                        <a:srgbClr val="55134F"/>
                      </a:solidFill>
                      <a:prstDash val="solid"/>
                    </a:lnB>
                    <a:solidFill>
                      <a:srgbClr val="D0CCCF"/>
                    </a:solidFill>
                  </a:tcPr>
                </a:tc>
                <a:tc>
                  <a:txBody>
                    <a:bodyPr/>
                    <a:lstStyle/>
                    <a:p>
                      <a:pPr marL="392430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1800" dirty="0">
                          <a:solidFill>
                            <a:srgbClr val="DA4589"/>
                          </a:solidFill>
                          <a:latin typeface="Arial Black"/>
                          <a:cs typeface="Arial Black"/>
                        </a:rPr>
                        <a:t>A</a:t>
                      </a:r>
                      <a:endParaRPr sz="1800">
                        <a:latin typeface="Arial Black"/>
                        <a:cs typeface="Arial Black"/>
                      </a:endParaRPr>
                    </a:p>
                  </a:txBody>
                  <a:tcPr marL="0" marR="0" marT="46990" marB="0">
                    <a:lnL w="12700">
                      <a:solidFill>
                        <a:srgbClr val="55134F"/>
                      </a:solidFill>
                      <a:prstDash val="solid"/>
                    </a:lnL>
                    <a:lnR w="12700">
                      <a:solidFill>
                        <a:srgbClr val="55134F"/>
                      </a:solidFill>
                      <a:prstDash val="solid"/>
                    </a:lnR>
                    <a:lnT w="12700">
                      <a:solidFill>
                        <a:srgbClr val="55134F"/>
                      </a:solidFill>
                      <a:prstDash val="solid"/>
                    </a:lnT>
                    <a:lnB w="12700">
                      <a:solidFill>
                        <a:srgbClr val="55134F"/>
                      </a:solidFill>
                      <a:prstDash val="solid"/>
                    </a:lnB>
                    <a:solidFill>
                      <a:srgbClr val="D0CCCF"/>
                    </a:solidFill>
                  </a:tcPr>
                </a:tc>
                <a:tc>
                  <a:txBody>
                    <a:bodyPr/>
                    <a:lstStyle/>
                    <a:p>
                      <a:pPr marR="13970" algn="ctr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1800" dirty="0">
                          <a:solidFill>
                            <a:srgbClr val="DA4589"/>
                          </a:solidFill>
                          <a:latin typeface="Arial Black"/>
                          <a:cs typeface="Arial Black"/>
                        </a:rPr>
                        <a:t>N</a:t>
                      </a:r>
                      <a:endParaRPr sz="1800">
                        <a:latin typeface="Arial Black"/>
                        <a:cs typeface="Arial Black"/>
                      </a:endParaRPr>
                    </a:p>
                  </a:txBody>
                  <a:tcPr marL="0" marR="0" marT="46990" marB="0">
                    <a:lnL w="12700">
                      <a:solidFill>
                        <a:srgbClr val="55134F"/>
                      </a:solidFill>
                      <a:prstDash val="solid"/>
                    </a:lnL>
                    <a:lnR w="12700">
                      <a:solidFill>
                        <a:srgbClr val="55134F"/>
                      </a:solidFill>
                      <a:prstDash val="solid"/>
                    </a:lnR>
                    <a:lnT w="12700">
                      <a:solidFill>
                        <a:srgbClr val="55134F"/>
                      </a:solidFill>
                      <a:prstDash val="solid"/>
                    </a:lnT>
                    <a:lnB w="12700">
                      <a:solidFill>
                        <a:srgbClr val="55134F"/>
                      </a:solidFill>
                      <a:prstDash val="solid"/>
                    </a:lnB>
                    <a:solidFill>
                      <a:srgbClr val="D0CCCF"/>
                    </a:solidFill>
                  </a:tcPr>
                </a:tc>
                <a:tc>
                  <a:txBody>
                    <a:bodyPr/>
                    <a:lstStyle/>
                    <a:p>
                      <a:pPr marL="391795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1800" dirty="0">
                          <a:solidFill>
                            <a:srgbClr val="DA4589"/>
                          </a:solidFill>
                          <a:latin typeface="Arial Black"/>
                          <a:cs typeface="Arial Black"/>
                        </a:rPr>
                        <a:t>O</a:t>
                      </a:r>
                      <a:endParaRPr sz="1800">
                        <a:latin typeface="Arial Black"/>
                        <a:cs typeface="Arial Black"/>
                      </a:endParaRPr>
                    </a:p>
                  </a:txBody>
                  <a:tcPr marL="0" marR="0" marT="46990" marB="0">
                    <a:lnL w="12700">
                      <a:solidFill>
                        <a:srgbClr val="55134F"/>
                      </a:solidFill>
                      <a:prstDash val="solid"/>
                    </a:lnL>
                    <a:lnR w="12700">
                      <a:solidFill>
                        <a:srgbClr val="55134F"/>
                      </a:solidFill>
                      <a:prstDash val="solid"/>
                    </a:lnR>
                    <a:lnT w="12700">
                      <a:solidFill>
                        <a:srgbClr val="55134F"/>
                      </a:solidFill>
                      <a:prstDash val="solid"/>
                    </a:lnT>
                    <a:lnB w="12700">
                      <a:solidFill>
                        <a:srgbClr val="55134F"/>
                      </a:solidFill>
                      <a:prstDash val="solid"/>
                    </a:lnB>
                    <a:solidFill>
                      <a:srgbClr val="D0CC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148839" y="356870"/>
            <a:ext cx="2818765" cy="1000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195" dirty="0"/>
              <a:t>P</a:t>
            </a:r>
            <a:r>
              <a:rPr spc="-120" dirty="0"/>
              <a:t>a</a:t>
            </a:r>
            <a:r>
              <a:rPr spc="-229" dirty="0"/>
              <a:t>s</a:t>
            </a:r>
            <a:r>
              <a:rPr spc="-110" dirty="0"/>
              <a:t>a</a:t>
            </a:r>
            <a:r>
              <a:rPr spc="350" dirty="0"/>
              <a:t>t</a:t>
            </a:r>
            <a:r>
              <a:rPr spc="75" dirty="0"/>
              <a:t>i</a:t>
            </a:r>
            <a:r>
              <a:rPr spc="-90" dirty="0"/>
              <a:t>e</a:t>
            </a:r>
            <a:r>
              <a:rPr spc="-325" dirty="0"/>
              <a:t>m</a:t>
            </a:r>
            <a:r>
              <a:rPr spc="20" dirty="0"/>
              <a:t>p</a:t>
            </a:r>
            <a:r>
              <a:rPr spc="90" dirty="0"/>
              <a:t>o</a:t>
            </a:r>
            <a:r>
              <a:rPr spc="-350" dirty="0"/>
              <a:t>s  </a:t>
            </a:r>
            <a:r>
              <a:rPr spc="-70" dirty="0"/>
              <a:t>musicales:</a:t>
            </a:r>
          </a:p>
        </p:txBody>
      </p:sp>
      <p:sp>
        <p:nvSpPr>
          <p:cNvPr id="4" name="object 4"/>
          <p:cNvSpPr/>
          <p:nvPr/>
        </p:nvSpPr>
        <p:spPr>
          <a:xfrm>
            <a:off x="179070" y="1052830"/>
            <a:ext cx="1282700" cy="18161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433830" y="1962150"/>
            <a:ext cx="237871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60" dirty="0">
                <a:solidFill>
                  <a:srgbClr val="660066"/>
                </a:solidFill>
                <a:latin typeface="Arial Black"/>
                <a:cs typeface="Arial Black"/>
              </a:rPr>
              <a:t>Encuentra</a:t>
            </a:r>
            <a:r>
              <a:rPr sz="2400" spc="305" dirty="0">
                <a:solidFill>
                  <a:srgbClr val="660066"/>
                </a:solidFill>
                <a:latin typeface="Arial Black"/>
                <a:cs typeface="Arial Black"/>
              </a:rPr>
              <a:t> </a:t>
            </a:r>
            <a:r>
              <a:rPr sz="2400" spc="-415" dirty="0">
                <a:solidFill>
                  <a:srgbClr val="660066"/>
                </a:solidFill>
                <a:latin typeface="Arial Black"/>
                <a:cs typeface="Arial Black"/>
              </a:rPr>
              <a:t>5</a:t>
            </a:r>
            <a:endParaRPr sz="2400">
              <a:latin typeface="Arial Black"/>
              <a:cs typeface="Arial Black"/>
            </a:endParaRPr>
          </a:p>
          <a:p>
            <a:pPr marL="12700">
              <a:lnSpc>
                <a:spcPct val="100000"/>
              </a:lnSpc>
            </a:pPr>
            <a:r>
              <a:rPr sz="2400" spc="25" dirty="0">
                <a:solidFill>
                  <a:srgbClr val="660066"/>
                </a:solidFill>
                <a:latin typeface="Arial Black"/>
                <a:cs typeface="Arial Black"/>
              </a:rPr>
              <a:t>instrumentos:</a:t>
            </a:r>
            <a:endParaRPr sz="2400">
              <a:latin typeface="Arial Black"/>
              <a:cs typeface="Arial Black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Resultado de imagen de colorea instrumentos de viento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72" b="4678"/>
          <a:stretch>
            <a:fillRect/>
          </a:stretch>
        </p:blipFill>
        <p:spPr bwMode="auto">
          <a:xfrm>
            <a:off x="1219200" y="1163036"/>
            <a:ext cx="6794500" cy="50688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35330" y="3972559"/>
            <a:ext cx="1591309" cy="216027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014979" y="2891789"/>
            <a:ext cx="4315460" cy="1244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0" spc="-5" dirty="0">
                <a:solidFill>
                  <a:srgbClr val="6E1867"/>
                </a:solidFill>
              </a:rPr>
              <a:t>Gracias</a:t>
            </a:r>
            <a:endParaRPr sz="80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88</TotalTime>
  <Words>179</Words>
  <Application>Microsoft Office PowerPoint</Application>
  <PresentationFormat>Presentación en pantalla (4:3)</PresentationFormat>
  <Paragraphs>127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3" baseType="lpstr">
      <vt:lpstr>Arial</vt:lpstr>
      <vt:lpstr>Arial Black</vt:lpstr>
      <vt:lpstr>Calibri</vt:lpstr>
      <vt:lpstr>Office Theme</vt:lpstr>
      <vt:lpstr>Los instrumentos  musicales</vt:lpstr>
      <vt:lpstr>Presentación de PowerPoint</vt:lpstr>
      <vt:lpstr>Familias de instrumentos:</vt:lpstr>
      <vt:lpstr>Familias de instrumentos:</vt:lpstr>
      <vt:lpstr>Familias de instrumentos:</vt:lpstr>
      <vt:lpstr>Pasatiempos  musicales:</vt:lpstr>
      <vt:lpstr>Pasatiempos  musicales:</vt:lpstr>
      <vt:lpstr>Presentación de PowerPoint</vt:lpstr>
      <vt:lpstr>Gracias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Los instrumentos musicales</dc:title>
  <dc:creator>ub</dc:creator>
  <cp:lastModifiedBy>M.Eugenia Lucero</cp:lastModifiedBy>
  <cp:revision>3</cp:revision>
  <dcterms:created xsi:type="dcterms:W3CDTF">2021-03-11T13:08:34Z</dcterms:created>
  <dcterms:modified xsi:type="dcterms:W3CDTF">2021-03-11T16:10:59Z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2012-03-14T00:00:00Z</vt:filetime>
  </property>
  <property fmtid="{D5CDD505-2E9C-101B-9397-08002B2CF9AE}" pid="3" name="Creator">
    <vt:lpwstr>Impress</vt:lpwstr>
  </property>
  <property fmtid="{D5CDD505-2E9C-101B-9397-08002B2CF9AE}" pid="4" name="LastSaved">
    <vt:filetime>2021-03-11T00:00:00Z</vt:filetime>
  </property>
</Properties>
</file>