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1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72AB-6905-4B8D-88E4-E99E0003454E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DD6DC5D-2203-4E74-A571-4EDECC2C5D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090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72AB-6905-4B8D-88E4-E99E0003454E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DD6DC5D-2203-4E74-A571-4EDECC2C5D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2472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72AB-6905-4B8D-88E4-E99E0003454E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DD6DC5D-2203-4E74-A571-4EDECC2C5DE0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6479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72AB-6905-4B8D-88E4-E99E0003454E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DD6DC5D-2203-4E74-A571-4EDECC2C5D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2557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72AB-6905-4B8D-88E4-E99E0003454E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DD6DC5D-2203-4E74-A571-4EDECC2C5DE0}" type="slidenum">
              <a:rPr lang="es-CL" smtClean="0"/>
              <a:t>‹Nº›</a:t>
            </a:fld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8122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72AB-6905-4B8D-88E4-E99E0003454E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DD6DC5D-2203-4E74-A571-4EDECC2C5D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3414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72AB-6905-4B8D-88E4-E99E0003454E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DC5D-2203-4E74-A571-4EDECC2C5D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499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72AB-6905-4B8D-88E4-E99E0003454E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DC5D-2203-4E74-A571-4EDECC2C5D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6603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72AB-6905-4B8D-88E4-E99E0003454E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DC5D-2203-4E74-A571-4EDECC2C5D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3257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72AB-6905-4B8D-88E4-E99E0003454E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DD6DC5D-2203-4E74-A571-4EDECC2C5D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843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72AB-6905-4B8D-88E4-E99E0003454E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DD6DC5D-2203-4E74-A571-4EDECC2C5D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3987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72AB-6905-4B8D-88E4-E99E0003454E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DD6DC5D-2203-4E74-A571-4EDECC2C5D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6535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72AB-6905-4B8D-88E4-E99E0003454E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DC5D-2203-4E74-A571-4EDECC2C5D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2279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72AB-6905-4B8D-88E4-E99E0003454E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DC5D-2203-4E74-A571-4EDECC2C5D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6283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72AB-6905-4B8D-88E4-E99E0003454E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DC5D-2203-4E74-A571-4EDECC2C5D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1833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72AB-6905-4B8D-88E4-E99E0003454E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DD6DC5D-2203-4E74-A571-4EDECC2C5D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8436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E72AB-6905-4B8D-88E4-E99E0003454E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DD6DC5D-2203-4E74-A571-4EDECC2C5D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980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A94DED7-0A28-4AD9-8747-E94113225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F175609-91A3-416E-BC3D-7548FDE029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3B0D54-9DF0-4FF8-A0AA-B4234DF358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9B674DD-B13B-483E-A81A-4483C46247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279" y="2449671"/>
            <a:ext cx="3778870" cy="857047"/>
          </a:xfrm>
        </p:spPr>
        <p:txBody>
          <a:bodyPr>
            <a:normAutofit/>
          </a:bodyPr>
          <a:lstStyle/>
          <a:p>
            <a:r>
              <a:rPr lang="es-CL" sz="3600" dirty="0">
                <a:solidFill>
                  <a:srgbClr val="FEFFFF"/>
                </a:solidFill>
              </a:rPr>
              <a:t>Los seres vivos</a:t>
            </a:r>
          </a:p>
        </p:txBody>
      </p:sp>
      <p:pic>
        <p:nvPicPr>
          <p:cNvPr id="5" name="Picture 4" descr="Abejas trabajando en el panal de miel">
            <a:extLst>
              <a:ext uri="{FF2B5EF4-FFF2-40B4-BE49-F238E27FC236}">
                <a16:creationId xmlns:a16="http://schemas.microsoft.com/office/drawing/2014/main" id="{1B565DCD-956A-44EB-BA33-2FE24E50B6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310" r="4576"/>
          <a:stretch/>
        </p:blipFill>
        <p:spPr>
          <a:xfrm>
            <a:off x="4639732" y="10"/>
            <a:ext cx="7552267" cy="6857990"/>
          </a:xfrm>
          <a:prstGeom prst="rect">
            <a:avLst/>
          </a:prstGeom>
        </p:spPr>
      </p:pic>
      <p:sp>
        <p:nvSpPr>
          <p:cNvPr id="15" name="Freeform 5">
            <a:extLst>
              <a:ext uri="{FF2B5EF4-FFF2-40B4-BE49-F238E27FC236}">
                <a16:creationId xmlns:a16="http://schemas.microsoft.com/office/drawing/2014/main" id="{64D236DE-BD07-488F-B236-DDEEFFF720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A9F9C9C-1A6B-466E-A858-330D3F990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279" y="5189400"/>
            <a:ext cx="3778870" cy="54426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CL" sz="1100">
                <a:solidFill>
                  <a:srgbClr val="FEFFFF"/>
                </a:solidFill>
              </a:rPr>
              <a:t>Profesora: Ángeles Gómez</a:t>
            </a:r>
          </a:p>
          <a:p>
            <a:pPr>
              <a:lnSpc>
                <a:spcPct val="90000"/>
              </a:lnSpc>
            </a:pPr>
            <a:r>
              <a:rPr lang="es-CL" sz="1100">
                <a:solidFill>
                  <a:srgbClr val="FEFFFF"/>
                </a:solidFill>
              </a:rPr>
              <a:t>Curso: 1ro B</a:t>
            </a:r>
          </a:p>
        </p:txBody>
      </p:sp>
    </p:spTree>
    <p:extLst>
      <p:ext uri="{BB962C8B-B14F-4D97-AF65-F5344CB8AC3E}">
        <p14:creationId xmlns:p14="http://schemas.microsoft.com/office/powerpoint/2010/main" val="300131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FE743C-3304-4B86-BDAC-EB0ED3915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1609" y="176522"/>
            <a:ext cx="2467794" cy="861168"/>
          </a:xfrm>
        </p:spPr>
        <p:txBody>
          <a:bodyPr/>
          <a:lstStyle/>
          <a:p>
            <a:r>
              <a:rPr lang="es-CL" b="1" dirty="0"/>
              <a:t>Objetivo: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FB33DC-FBDB-4E78-9E79-98F229D05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1357173"/>
            <a:ext cx="8915400" cy="579120"/>
          </a:xfrm>
        </p:spPr>
        <p:txBody>
          <a:bodyPr>
            <a:normAutofit/>
          </a:bodyPr>
          <a:lstStyle/>
          <a:p>
            <a:r>
              <a:rPr lang="es-CL" sz="2800" dirty="0"/>
              <a:t>Conocer las características de un ser vivo.</a:t>
            </a:r>
          </a:p>
        </p:txBody>
      </p:sp>
      <p:pic>
        <p:nvPicPr>
          <p:cNvPr id="1026" name="Picture 2" descr="seres vivos y seres inertes - TOMi.digital">
            <a:extLst>
              <a:ext uri="{FF2B5EF4-FFF2-40B4-BE49-F238E27FC236}">
                <a16:creationId xmlns:a16="http://schemas.microsoft.com/office/drawing/2014/main" id="{FB1F3AE7-AC2E-4323-ADDD-C68F3885C7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149" y="2476499"/>
            <a:ext cx="6318606" cy="404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3378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narVert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E33B87-FD5A-4D31-8856-3C680A98A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189395"/>
            <a:ext cx="8911687" cy="1280890"/>
          </a:xfrm>
        </p:spPr>
        <p:txBody>
          <a:bodyPr/>
          <a:lstStyle/>
          <a:p>
            <a:r>
              <a:rPr lang="es-CL" dirty="0"/>
              <a:t>Los seres vivos</a:t>
            </a:r>
          </a:p>
        </p:txBody>
      </p:sp>
      <p:pic>
        <p:nvPicPr>
          <p:cNvPr id="1026" name="Picture 2" descr="Ciclo de vida de las aves y mamíferos">
            <a:extLst>
              <a:ext uri="{FF2B5EF4-FFF2-40B4-BE49-F238E27FC236}">
                <a16:creationId xmlns:a16="http://schemas.microsoft.com/office/drawing/2014/main" id="{98292713-22FF-46C4-96B2-71C884CAEB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792" y="1264555"/>
            <a:ext cx="5807283" cy="5216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82461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24</Words>
  <Application>Microsoft Office PowerPoint</Application>
  <PresentationFormat>Panorámica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Espiral</vt:lpstr>
      <vt:lpstr>Los seres vivos</vt:lpstr>
      <vt:lpstr>Objetivo: </vt:lpstr>
      <vt:lpstr>Los seres vivos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seres vivos</dc:title>
  <dc:creator>Ma. de los Ángeles Gómez Álvarez</dc:creator>
  <cp:lastModifiedBy>María Eugenia Lucero Martínez</cp:lastModifiedBy>
  <cp:revision>8</cp:revision>
  <dcterms:created xsi:type="dcterms:W3CDTF">2021-03-05T02:54:16Z</dcterms:created>
  <dcterms:modified xsi:type="dcterms:W3CDTF">2021-04-22T17:16:23Z</dcterms:modified>
</cp:coreProperties>
</file>