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893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25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118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1435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8515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3601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347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74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481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2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366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32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734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851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273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207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50712-4647-428D-9732-C20B86899D85}" type="datetimeFigureOut">
              <a:rPr lang="es-CL" smtClean="0"/>
              <a:t>22-04-2021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B088AB-B1BF-4F65-9DF8-E28512FECA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0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390834-E897-4636-87BA-D43EED4A5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20560"/>
            <a:ext cx="7766936" cy="1646302"/>
          </a:xfrm>
        </p:spPr>
        <p:txBody>
          <a:bodyPr/>
          <a:lstStyle/>
          <a:p>
            <a:pPr algn="ctr"/>
            <a:r>
              <a:rPr lang="es-CL" b="1" u="sng" dirty="0">
                <a:latin typeface="+mn-lt"/>
              </a:rPr>
              <a:t>Las plantas y su ciclo de vida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FFF8CC-0BDC-439E-82A9-0E9461A7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1398" y="4340541"/>
            <a:ext cx="4135473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es-CL" b="1" dirty="0"/>
              <a:t>Profesora: Ángeles Gómez</a:t>
            </a:r>
          </a:p>
          <a:p>
            <a:pPr algn="ctr"/>
            <a:r>
              <a:rPr lang="es-CL" b="1" dirty="0"/>
              <a:t>Cursos: 1ros básicos</a:t>
            </a:r>
          </a:p>
          <a:p>
            <a:pPr algn="ctr"/>
            <a:r>
              <a:rPr lang="es-CL" b="1" dirty="0"/>
              <a:t>Semana del 12 de abril</a:t>
            </a:r>
          </a:p>
        </p:txBody>
      </p:sp>
    </p:spTree>
    <p:extLst>
      <p:ext uri="{BB962C8B-B14F-4D97-AF65-F5344CB8AC3E}">
        <p14:creationId xmlns:p14="http://schemas.microsoft.com/office/powerpoint/2010/main" val="41170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657D4-B699-45B4-8562-7A0D9E522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CBBD8D-321D-4994-B2F2-F62721E57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602489"/>
          </a:xfrm>
        </p:spPr>
        <p:txBody>
          <a:bodyPr>
            <a:normAutofit/>
          </a:bodyPr>
          <a:lstStyle/>
          <a:p>
            <a:r>
              <a:rPr lang="es-CL" sz="3200" dirty="0"/>
              <a:t>Reconocer el ciclo de vida de las plantas</a:t>
            </a:r>
          </a:p>
        </p:txBody>
      </p:sp>
    </p:spTree>
    <p:extLst>
      <p:ext uri="{BB962C8B-B14F-4D97-AF65-F5344CB8AC3E}">
        <p14:creationId xmlns:p14="http://schemas.microsoft.com/office/powerpoint/2010/main" val="287360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FA05F-00BC-4BCB-81F6-A561D2FFF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171" y="332643"/>
            <a:ext cx="4709675" cy="712304"/>
          </a:xfrm>
        </p:spPr>
        <p:txBody>
          <a:bodyPr/>
          <a:lstStyle/>
          <a:p>
            <a:r>
              <a:rPr lang="es-CL" b="1" u="sng" dirty="0"/>
              <a:t>¿Qué son las plantas?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78A1F0EB-5D10-4841-A4C8-9E0F94ED7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9984"/>
              </p:ext>
            </p:extLst>
          </p:nvPr>
        </p:nvGraphicFramePr>
        <p:xfrm>
          <a:off x="1323009" y="1713285"/>
          <a:ext cx="8128000" cy="347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8509743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23725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SER VIVO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OBJETO INERTE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676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30410"/>
                  </a:ext>
                </a:extLst>
              </a:tr>
            </a:tbl>
          </a:graphicData>
        </a:graphic>
      </p:graphicFrame>
      <p:pic>
        <p:nvPicPr>
          <p:cNvPr id="1026" name="Picture 2" descr="Los seres vivos - Pictoeduca">
            <a:extLst>
              <a:ext uri="{FF2B5EF4-FFF2-40B4-BE49-F238E27FC236}">
                <a16:creationId xmlns:a16="http://schemas.microsoft.com/office/drawing/2014/main" id="{0344373D-B0C9-4034-932E-3AC162F9E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082" y="238162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RES VIVOS E INERTES: Seres inertes o no vivos">
            <a:extLst>
              <a:ext uri="{FF2B5EF4-FFF2-40B4-BE49-F238E27FC236}">
                <a16:creationId xmlns:a16="http://schemas.microsoft.com/office/drawing/2014/main" id="{6969E9BB-8F66-4A82-9627-D17DA1DB0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892" y="2381622"/>
            <a:ext cx="254317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61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08647-961E-47EC-8A02-E562F2E4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1054" y="245070"/>
            <a:ext cx="2672153" cy="726709"/>
          </a:xfrm>
        </p:spPr>
        <p:txBody>
          <a:bodyPr>
            <a:normAutofit/>
          </a:bodyPr>
          <a:lstStyle/>
          <a:p>
            <a:r>
              <a:rPr lang="es-CL" sz="3200" b="1" u="sng" dirty="0"/>
              <a:t>Las plantas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4F8F1-FF11-40D6-B7FB-2C1CB0090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1779"/>
            <a:ext cx="6707440" cy="1006108"/>
          </a:xfrm>
        </p:spPr>
        <p:txBody>
          <a:bodyPr/>
          <a:lstStyle/>
          <a:p>
            <a:r>
              <a:rPr lang="es-CL" dirty="0">
                <a:solidFill>
                  <a:schemeClr val="accent4"/>
                </a:solidFill>
              </a:rPr>
              <a:t>Son seres vivos.</a:t>
            </a:r>
          </a:p>
          <a:p>
            <a:r>
              <a:rPr lang="es-CL" dirty="0">
                <a:solidFill>
                  <a:schemeClr val="accent4"/>
                </a:solidFill>
              </a:rPr>
              <a:t>Al igual que un ser humano, </a:t>
            </a:r>
            <a:r>
              <a:rPr lang="es-CL" b="1" dirty="0">
                <a:solidFill>
                  <a:schemeClr val="accent4"/>
                </a:solidFill>
              </a:rPr>
              <a:t>pasarán por un ciclo de vida</a:t>
            </a:r>
            <a:r>
              <a:rPr lang="es-CL" dirty="0">
                <a:solidFill>
                  <a:schemeClr val="accent4"/>
                </a:solidFill>
              </a:rPr>
              <a:t>.</a:t>
            </a:r>
          </a:p>
        </p:txBody>
      </p:sp>
      <p:pic>
        <p:nvPicPr>
          <p:cNvPr id="2050" name="Picture 2" descr="Ciclo vida de las PLANTAS (4) – Imagenes Educativas">
            <a:extLst>
              <a:ext uri="{FF2B5EF4-FFF2-40B4-BE49-F238E27FC236}">
                <a16:creationId xmlns:a16="http://schemas.microsoft.com/office/drawing/2014/main" id="{3229AB5E-F8B6-4880-98F7-E62D85C11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591" y="2233046"/>
            <a:ext cx="5705061" cy="427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48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C4518-6C55-4C3C-8687-A04A4615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2960388" cy="791817"/>
          </a:xfrm>
        </p:spPr>
        <p:txBody>
          <a:bodyPr>
            <a:noAutofit/>
          </a:bodyPr>
          <a:lstStyle/>
          <a:p>
            <a:r>
              <a:rPr lang="es-CL" sz="4000" u="sng" dirty="0"/>
              <a:t>Actividad:</a:t>
            </a:r>
            <a:br>
              <a:rPr lang="es-CL" sz="4000" u="sng" dirty="0"/>
            </a:br>
            <a:endParaRPr lang="es-CL" sz="4000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24524E-E42F-4FFC-B629-C7EC1D7CB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695794"/>
          </a:xfrm>
        </p:spPr>
        <p:txBody>
          <a:bodyPr/>
          <a:lstStyle/>
          <a:p>
            <a:pPr algn="just"/>
            <a:r>
              <a:rPr lang="es-CL" dirty="0">
                <a:latin typeface="Comic Sans MS" panose="030F0702030302020204" pitchFamily="66" charset="0"/>
              </a:rPr>
              <a:t>1.- En las fichas de ciclo de vida recorta el ciclo de vida de las plantas.</a:t>
            </a:r>
          </a:p>
          <a:p>
            <a:pPr algn="just"/>
            <a:r>
              <a:rPr lang="es-CL" dirty="0">
                <a:latin typeface="Comic Sans MS" panose="030F0702030302020204" pitchFamily="66" charset="0"/>
              </a:rPr>
              <a:t>2.- Pega la ficha en tu cuaderno.</a:t>
            </a:r>
          </a:p>
          <a:p>
            <a:pPr algn="just"/>
            <a:r>
              <a:rPr lang="es-CL" dirty="0">
                <a:latin typeface="Comic Sans MS" panose="030F0702030302020204" pitchFamily="66" charset="0"/>
              </a:rPr>
              <a:t>3.- Pega la ficha de Necesidades de las plantas</a:t>
            </a:r>
          </a:p>
        </p:txBody>
      </p:sp>
    </p:spTree>
    <p:extLst>
      <p:ext uri="{BB962C8B-B14F-4D97-AF65-F5344CB8AC3E}">
        <p14:creationId xmlns:p14="http://schemas.microsoft.com/office/powerpoint/2010/main" val="2295979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AD3C241-EC94-4EBA-9095-0CE400BD4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769" y="179614"/>
            <a:ext cx="6337400" cy="649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1CEE7A-D178-40C2-810C-E532163C0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368195" cy="778329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Partes de las plantas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41B0B52-0139-4E94-ABE6-57DB564B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87" y="1208315"/>
            <a:ext cx="6645728" cy="564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8690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161</TotalTime>
  <Words>103</Words>
  <Application>Microsoft Office PowerPoint</Application>
  <PresentationFormat>Panorámica</PresentationFormat>
  <Paragraphs>26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Trebuchet MS</vt:lpstr>
      <vt:lpstr>Wingdings 3</vt:lpstr>
      <vt:lpstr>Faceta</vt:lpstr>
      <vt:lpstr>Las plantas y su ciclo de vida</vt:lpstr>
      <vt:lpstr>Objetivo</vt:lpstr>
      <vt:lpstr>¿Qué son las plantas?</vt:lpstr>
      <vt:lpstr>Las plantas </vt:lpstr>
      <vt:lpstr>Actividad: </vt:lpstr>
      <vt:lpstr>Presentación de PowerPoint</vt:lpstr>
      <vt:lpstr>Partes de las plantas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plantas y su ciclo de vida</dc:title>
  <dc:creator>Ma. de los Ángeles Gómez Álvarez</dc:creator>
  <cp:lastModifiedBy>María Eugenia Lucero Martínez</cp:lastModifiedBy>
  <cp:revision>13</cp:revision>
  <dcterms:created xsi:type="dcterms:W3CDTF">2021-04-11T22:34:54Z</dcterms:created>
  <dcterms:modified xsi:type="dcterms:W3CDTF">2021-04-22T17:15:30Z</dcterms:modified>
</cp:coreProperties>
</file>