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6FB34-F07C-4385-B6FB-544B57652E1A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949E7-1D49-45E8-8B0D-A9DAEF2D2F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9158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49E7-1D49-45E8-8B0D-A9DAEF2D2FFC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728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949E7-1D49-45E8-8B0D-A9DAEF2D2FFC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5917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05AB86-A305-411A-9CA4-ED1D829AB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0DA393-7023-4DBC-AE2C-CCFB93943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66A247-7F1A-4D94-B828-64880D36C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1488-3F39-4D7C-BE8B-E40EA986B125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3B1C76-BC2A-499E-9104-EABD5E32E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DEE477-EDEF-4690-A2F9-2C792AC6E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2EF7-0B64-4E0A-954E-3304893F31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712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B70951-6111-492F-A1F7-BDDA59C36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528C56-D7A5-47E7-9211-A3FC1EFA4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155DB0-B948-42A8-B29B-19CBC777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1488-3F39-4D7C-BE8B-E40EA986B125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DC383F-3D81-48FC-9462-0BCD48FB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19EC2A-3F5B-454E-9ACE-60DA595F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2EF7-0B64-4E0A-954E-3304893F31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076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01F79A-0BB1-4412-893B-23BC16A4B2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F0AE96-AC06-4394-A615-1992D8A51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CE7AD3-2B35-4332-AAAF-DEB4657E7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1488-3F39-4D7C-BE8B-E40EA986B125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F2AD66-B493-4001-BA96-33DA2B19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56E284-937C-4153-89F0-51CCA0BA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2EF7-0B64-4E0A-954E-3304893F31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820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D3557-D7C3-4ED4-B7D8-68852385A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A4EB5A-A311-4FA9-891E-01EEF7180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EE3CF8-95B3-4DDD-B81B-71BE7FF65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1488-3F39-4D7C-BE8B-E40EA986B125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10AB1F-140E-4E85-8134-15AB69B7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0F0A0B-4213-4E77-B312-93F41DA0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2EF7-0B64-4E0A-954E-3304893F31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863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79FF0-B7DB-47F8-9D73-3711DA20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8EDCFA-24A5-4BB8-BA98-EB70F684E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F77F70-C8EF-4F81-BF4B-C7C514E95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1488-3F39-4D7C-BE8B-E40EA986B125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516DF-FB3C-43F9-9792-0BBA3EAAD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6E883D-9FB1-4570-BDB0-7AD833E1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2EF7-0B64-4E0A-954E-3304893F31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512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E4CEA-5EDB-4CAE-8B21-7738E89BC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F08262-BAC4-42F4-9B5A-067FCC7DF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258560-5F82-4195-B7E7-4893F3D47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E9A31F-C2EA-4C8A-9582-700DA055E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1488-3F39-4D7C-BE8B-E40EA986B125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477F6D-056B-4F46-BBDA-7FF26F89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36EBD7-6520-4DAA-92F3-E03FC9A2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2EF7-0B64-4E0A-954E-3304893F31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38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5ADE8-06CB-4F12-ACC9-D66FAEA96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5E21A6-ACB4-4497-B21E-0329C0A89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EB87D9-D740-49E5-B81B-443B7B036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71C9A6-6225-4958-9E60-65DD12B0C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BB8DD75-4625-468A-BE97-EB3F73B3A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B6DB9E7-06C5-4D07-8F19-1388A303E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1488-3F39-4D7C-BE8B-E40EA986B125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276CC88-3C0B-480E-95BF-FAE12B48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AE8F80A-658C-4BBD-B3FE-1D811688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2EF7-0B64-4E0A-954E-3304893F31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708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6B228-2CED-4D02-B905-07C17EF3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EEE3F7-7D67-426E-B39D-1E34E20C8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1488-3F39-4D7C-BE8B-E40EA986B125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857CEB-A3C3-455D-9472-BC23A143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65731F-3D1C-486E-9268-26DA28A3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2EF7-0B64-4E0A-954E-3304893F31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475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0046665-7E87-4220-B714-F70B2DAE9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1488-3F39-4D7C-BE8B-E40EA986B125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A98F046-8984-4AEF-B5AB-953B21ED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1165D5-442D-4008-9AC6-C7278110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2EF7-0B64-4E0A-954E-3304893F31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767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86402-0F96-430B-AFEF-1AA48EADB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D635D7-E763-4309-8191-34D82A55C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FE4789-F84B-45F7-9755-94B17092F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BD9291-70B9-4631-BBF6-CA2FE241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1488-3F39-4D7C-BE8B-E40EA986B125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004F8C-5B6D-449B-9AA3-BCBAEB0FA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6669AA-BD2A-4049-9223-E9F55796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2EF7-0B64-4E0A-954E-3304893F31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05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F3E49C-6F79-49EA-9C67-CFD13A9E9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74B18DF-F18F-49C7-A6AC-D44A41B2E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6A1870-DA8B-4B38-ADF1-599FAE4D1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297720-6C07-4DCC-9EF1-9B0EA9C1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1488-3F39-4D7C-BE8B-E40EA986B125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3B5FE-DDD9-4DFB-AD0E-51C9F717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60A205-617C-4D02-84F8-8711331D6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2EF7-0B64-4E0A-954E-3304893F31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957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66DBCF9-5BFA-4E53-863C-9B2492910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D31535-4F96-424F-B660-632EB939B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5A254B-0F54-4E7E-AF72-6575B594E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21488-3F39-4D7C-BE8B-E40EA986B125}" type="datetimeFigureOut">
              <a:rPr lang="es-CL" smtClean="0"/>
              <a:t>07-04-2021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748C82-181F-4090-8161-6873F881A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C0FEFC-295A-48C5-B92D-CCB4059E6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D2EF7-0B64-4E0A-954E-3304893F31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395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BF8C3-8286-42D6-8D1E-9690E3472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9900"/>
            </a:solidFill>
          </a:ln>
        </p:spPr>
        <p:txBody>
          <a:bodyPr>
            <a:noAutofit/>
          </a:bodyPr>
          <a:lstStyle/>
          <a:p>
            <a:r>
              <a:rPr lang="es-ES" sz="4400" dirty="0">
                <a:solidFill>
                  <a:srgbClr val="0099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UNIDAD 1</a:t>
            </a:r>
            <a:br>
              <a:rPr lang="es-E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s-E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ES" sz="4400" dirty="0">
                <a:solidFill>
                  <a:srgbClr val="0099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Evolución de las primeras sociedades de la Humanidad</a:t>
            </a:r>
            <a:br>
              <a:rPr lang="es-E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s-E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ES" sz="4400" dirty="0">
                <a:solidFill>
                  <a:srgbClr val="0099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7° BÁSICO-2021</a:t>
            </a:r>
            <a:br>
              <a:rPr lang="es-ES" sz="4400" dirty="0">
                <a:solidFill>
                  <a:srgbClr val="0099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s-ES" sz="4400" dirty="0">
                <a:solidFill>
                  <a:srgbClr val="0099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ES" sz="4400" dirty="0">
                <a:solidFill>
                  <a:srgbClr val="0099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PROF.: Irma Varas E.</a:t>
            </a:r>
            <a:endParaRPr lang="es-CL" sz="4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BDBC59-C6A8-45E1-ACBF-7186D5AEB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4400" dirty="0"/>
              <a:t>¿Sabías que los primeros seres humanos comenzaron a habitar el planeta Tierra hace unos 3 millones de años atrás? </a:t>
            </a:r>
          </a:p>
          <a:p>
            <a:pPr marL="0" indent="0" algn="ctr">
              <a:buNone/>
            </a:pPr>
            <a:r>
              <a:rPr lang="es-CL" sz="4400" dirty="0"/>
              <a:t>Pero… ¿Eran físicamente igual a nosotros? ¿Cómo crees que sobrevivieron si no tenían las comodidades ni la tecnología que tenemos hoy?</a:t>
            </a:r>
          </a:p>
          <a:p>
            <a:pPr marL="0" indent="0" algn="ctr">
              <a:buNone/>
            </a:pPr>
            <a:r>
              <a:rPr lang="es-CL" sz="4400" dirty="0"/>
              <a:t>¡Vamos a averiguarlo!</a:t>
            </a:r>
          </a:p>
        </p:txBody>
      </p:sp>
    </p:spTree>
    <p:extLst>
      <p:ext uri="{BB962C8B-B14F-4D97-AF65-F5344CB8AC3E}">
        <p14:creationId xmlns:p14="http://schemas.microsoft.com/office/powerpoint/2010/main" val="964468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B7F60-687A-48AA-A27C-B7D5C3813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>
                <a:solidFill>
                  <a:srgbClr val="009900"/>
                </a:solidFill>
              </a:rPr>
              <a:t>LA HOMINIZACIÓN</a:t>
            </a:r>
            <a:br>
              <a:rPr lang="es-CL" dirty="0"/>
            </a:b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1E1A707-73DA-4B7E-AD9B-945234475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71" t="56040" r="19692" b="3392"/>
          <a:stretch/>
        </p:blipFill>
        <p:spPr>
          <a:xfrm>
            <a:off x="965200" y="3429000"/>
            <a:ext cx="10261599" cy="2455333"/>
          </a:xfrm>
          <a:solidFill>
            <a:srgbClr val="009900"/>
          </a:solidFill>
          <a:ln w="38100">
            <a:solidFill>
              <a:srgbClr val="009900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A4F364D-9A9C-4A4B-9925-B147A526EE1F}"/>
              </a:ext>
            </a:extLst>
          </p:cNvPr>
          <p:cNvSpPr txBox="1"/>
          <p:nvPr/>
        </p:nvSpPr>
        <p:spPr>
          <a:xfrm>
            <a:off x="660399" y="1238071"/>
            <a:ext cx="10837333" cy="1815882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r>
              <a:rPr lang="es-CL" sz="2800" dirty="0">
                <a:solidFill>
                  <a:srgbClr val="002060"/>
                </a:solidFill>
              </a:rPr>
              <a:t>En el paleolítico comenzó un largo proceso llamado hominización. Se trata de un periodo de transformación y evolución desde los primeros homínidos hasta el Homo Sapiens Sapiens, es decir, la especie ala cual pertenecemos nosotros.</a:t>
            </a:r>
          </a:p>
        </p:txBody>
      </p:sp>
    </p:spTree>
    <p:extLst>
      <p:ext uri="{BB962C8B-B14F-4D97-AF65-F5344CB8AC3E}">
        <p14:creationId xmlns:p14="http://schemas.microsoft.com/office/powerpoint/2010/main" val="159948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96CBC1C-0C7D-49EE-8031-018B9DB49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2" t="21488" r="16923" b="-79"/>
          <a:stretch/>
        </p:blipFill>
        <p:spPr>
          <a:xfrm>
            <a:off x="2150533" y="1270000"/>
            <a:ext cx="7874000" cy="4605867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CAD12EE-4FB1-4DC7-A1A4-29F7AA797E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39" t="16773" r="17778" b="3481"/>
          <a:stretch/>
        </p:blipFill>
        <p:spPr>
          <a:xfrm>
            <a:off x="2150533" y="838200"/>
            <a:ext cx="7874000" cy="51816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08424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F34FF8-844F-489F-BCF9-4021D6E21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78" t="8717" r="14860"/>
          <a:stretch/>
        </p:blipFill>
        <p:spPr>
          <a:xfrm>
            <a:off x="1837267" y="626532"/>
            <a:ext cx="8339666" cy="59266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7774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B6279C3-A564-4ADD-AB1D-EF943CD1E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10" t="24562" r="15106" b="1770"/>
          <a:stretch/>
        </p:blipFill>
        <p:spPr>
          <a:xfrm>
            <a:off x="1018550" y="749521"/>
            <a:ext cx="9939934" cy="502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2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135C71-E617-4EA4-BE5A-99F0296C1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7" t="21669" r="15534" b="1476"/>
          <a:stretch/>
        </p:blipFill>
        <p:spPr>
          <a:xfrm>
            <a:off x="1236133" y="524125"/>
            <a:ext cx="9597023" cy="519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619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122</Words>
  <Application>Microsoft Office PowerPoint</Application>
  <PresentationFormat>Panorámica</PresentationFormat>
  <Paragraphs>8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UNIDAD 1  Evolución de las primeras sociedades de la Humanidad  7° BÁSICO-2021                                 PROF.: Irma Varas E.</vt:lpstr>
      <vt:lpstr>Presentación de PowerPoint</vt:lpstr>
      <vt:lpstr>LA HOMINIZACIÓN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Notebook 11</dc:creator>
  <cp:lastModifiedBy>alonceu@gmail.com</cp:lastModifiedBy>
  <cp:revision>21</cp:revision>
  <dcterms:created xsi:type="dcterms:W3CDTF">2021-04-01T10:58:09Z</dcterms:created>
  <dcterms:modified xsi:type="dcterms:W3CDTF">2021-04-07T22:03:23Z</dcterms:modified>
</cp:coreProperties>
</file>