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191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68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11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399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51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76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458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870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203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29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8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973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783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263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4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9926-01BB-43BD-9793-344E9D3D6F4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302ADD-99FA-46B0-ADE9-42CDABFF6A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6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4204E-449B-4F55-A772-C0652D1AE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72" y="1301290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u="sng" dirty="0"/>
              <a:t>Necesidades de los seres vivos y reacción a estímulos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95A91B-B712-4E4E-9546-EC18AE50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910" y="4040894"/>
            <a:ext cx="349231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dirty="0"/>
              <a:t>Profesora: Ángeles Gómez A.</a:t>
            </a:r>
          </a:p>
          <a:p>
            <a:pPr algn="ctr"/>
            <a:r>
              <a:rPr lang="es-CL" dirty="0"/>
              <a:t>Cursos 1ros Básicos</a:t>
            </a:r>
          </a:p>
          <a:p>
            <a:pPr algn="ctr"/>
            <a:r>
              <a:rPr lang="es-CL" dirty="0"/>
              <a:t>Marzo 2021</a:t>
            </a:r>
          </a:p>
        </p:txBody>
      </p:sp>
    </p:spTree>
    <p:extLst>
      <p:ext uri="{BB962C8B-B14F-4D97-AF65-F5344CB8AC3E}">
        <p14:creationId xmlns:p14="http://schemas.microsoft.com/office/powerpoint/2010/main" val="303418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45592-B4C6-4AEF-BD42-1082C575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99" y="190464"/>
            <a:ext cx="8596668" cy="970722"/>
          </a:xfrm>
        </p:spPr>
        <p:txBody>
          <a:bodyPr/>
          <a:lstStyle/>
          <a:p>
            <a:pPr algn="ctr"/>
            <a:r>
              <a:rPr lang="es-CL" b="1" u="sng" dirty="0"/>
              <a:t>Necesidades de los Seres Vivos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806D2D-4427-43AD-9B12-851882848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25" y="1123122"/>
            <a:ext cx="4043753" cy="562733"/>
          </a:xfrm>
        </p:spPr>
        <p:txBody>
          <a:bodyPr/>
          <a:lstStyle/>
          <a:p>
            <a:r>
              <a:rPr lang="es-CL" dirty="0"/>
              <a:t>Observa los siguientes objetos:</a:t>
            </a:r>
          </a:p>
        </p:txBody>
      </p:sp>
      <p:pic>
        <p:nvPicPr>
          <p:cNvPr id="1026" name="Picture 2" descr="Los tipos de leche, explicados | Fuertes Con Leche">
            <a:extLst>
              <a:ext uri="{FF2B5EF4-FFF2-40B4-BE49-F238E27FC236}">
                <a16:creationId xmlns:a16="http://schemas.microsoft.com/office/drawing/2014/main" id="{188401D7-3544-4C7C-9135-C8E7A323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55" y="1666874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ejos psicológicos para largos periodos dentro de la casa – Fundación  Simonne Ramain">
            <a:extLst>
              <a:ext uri="{FF2B5EF4-FFF2-40B4-BE49-F238E27FC236}">
                <a16:creationId xmlns:a16="http://schemas.microsoft.com/office/drawing/2014/main" id="{CE5AD48D-DAFE-4611-BC7B-A624FBBD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55" y="3667953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 Árboles de clasificación | Modelos Predictivos">
            <a:extLst>
              <a:ext uri="{FF2B5EF4-FFF2-40B4-BE49-F238E27FC236}">
                <a16:creationId xmlns:a16="http://schemas.microsoft.com/office/drawing/2014/main" id="{04D8A8BC-3EA6-4CBF-9F9C-746954FF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332" y="3744152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Animal De La Historieta Observa Debajo De Piedra Grande Ilustración del  Vector - Ilustración de divertido, animal: 29754316">
            <a:extLst>
              <a:ext uri="{FF2B5EF4-FFF2-40B4-BE49-F238E27FC236}">
                <a16:creationId xmlns:a16="http://schemas.microsoft.com/office/drawing/2014/main" id="{BC926776-DDB8-40F4-8BCF-EBC129B4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83" y="381559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imentos sanos y saludables que engordan mucho ¡Conócelos!">
            <a:extLst>
              <a:ext uri="{FF2B5EF4-FFF2-40B4-BE49-F238E27FC236}">
                <a16:creationId xmlns:a16="http://schemas.microsoft.com/office/drawing/2014/main" id="{572A4B15-12AF-42BB-9331-A89AC11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24" y="1685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0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agua como nutriente: funciones en el organismo">
            <a:extLst>
              <a:ext uri="{FF2B5EF4-FFF2-40B4-BE49-F238E27FC236}">
                <a16:creationId xmlns:a16="http://schemas.microsoft.com/office/drawing/2014/main" id="{3F95A0FF-5C51-4FB2-B6AE-9F42F2CD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52" y="748541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neficios del agua - Agua Purificada Mayu">
            <a:extLst>
              <a:ext uri="{FF2B5EF4-FFF2-40B4-BE49-F238E27FC236}">
                <a16:creationId xmlns:a16="http://schemas.microsoft.com/office/drawing/2014/main" id="{9103FC8A-C64E-47AC-88BB-835E6847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39" y="74854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re | SurySur">
            <a:extLst>
              <a:ext uri="{FF2B5EF4-FFF2-40B4-BE49-F238E27FC236}">
                <a16:creationId xmlns:a16="http://schemas.microsoft.com/office/drawing/2014/main" id="{9DDC9F0D-D8E0-4C51-BF8F-CD57D529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9" y="353294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iencias naturales">
            <a:extLst>
              <a:ext uri="{FF2B5EF4-FFF2-40B4-BE49-F238E27FC236}">
                <a16:creationId xmlns:a16="http://schemas.microsoft.com/office/drawing/2014/main" id="{9057CF9C-224D-4B06-BFC7-C86F13E1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73" y="3342446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D9AEE-9D02-4485-908F-BA907841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251791"/>
            <a:ext cx="8596668" cy="97072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¿Por qué necesitamos de estos elementos?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3CCA6-220B-45D8-8AAB-3A235391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04" y="1222513"/>
            <a:ext cx="3616370" cy="552793"/>
          </a:xfrm>
        </p:spPr>
        <p:txBody>
          <a:bodyPr/>
          <a:lstStyle/>
          <a:p>
            <a:r>
              <a:rPr lang="es-CL" dirty="0">
                <a:latin typeface="Comic Sans MS" panose="030F0702030302020204" pitchFamily="66" charset="0"/>
              </a:rPr>
              <a:t>Para crecer fuertes y sanos.</a:t>
            </a:r>
          </a:p>
        </p:txBody>
      </p:sp>
      <p:pic>
        <p:nvPicPr>
          <p:cNvPr id="1026" name="Picture 2" descr="Aprende en Casa: preguntas y respuestas 2° de primaria 13 de octubre">
            <a:extLst>
              <a:ext uri="{FF2B5EF4-FFF2-40B4-BE49-F238E27FC236}">
                <a16:creationId xmlns:a16="http://schemas.microsoft.com/office/drawing/2014/main" id="{C791912E-DE49-4057-8848-37D99FBE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76" y="1879253"/>
            <a:ext cx="2638425" cy="20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893DCAD-54C2-4EB4-8BAA-E0D3DA46AE80}"/>
              </a:ext>
            </a:extLst>
          </p:cNvPr>
          <p:cNvSpPr txBox="1">
            <a:spLocks/>
          </p:cNvSpPr>
          <p:nvPr/>
        </p:nvSpPr>
        <p:spPr>
          <a:xfrm>
            <a:off x="5538361" y="1326460"/>
            <a:ext cx="3913751" cy="552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Comic Sans MS" panose="030F0702030302020204" pitchFamily="66" charset="0"/>
              </a:rPr>
              <a:t>Obtener los nutrientes necesario para el organismo.</a:t>
            </a:r>
          </a:p>
        </p:txBody>
      </p:sp>
      <p:sp>
        <p:nvSpPr>
          <p:cNvPr id="4" name="AutoShape 4" descr="22 alimentos buenos para los huesos y... ¡deliciosos! - Leche y productos  lácteos">
            <a:extLst>
              <a:ext uri="{FF2B5EF4-FFF2-40B4-BE49-F238E27FC236}">
                <a16:creationId xmlns:a16="http://schemas.microsoft.com/office/drawing/2014/main" id="{4C0EEEB0-E12A-4B72-91FB-4DAFA9AB4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ECAB66-70A0-4177-91F2-B699788B9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75" y="1983200"/>
            <a:ext cx="2688857" cy="18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4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8302D-D936-4912-8260-B53981A7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397105"/>
            <a:ext cx="5184623" cy="729566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Poder tener un lugar donde cobijarse de los diversos </a:t>
            </a:r>
          </a:p>
          <a:p>
            <a:pPr marL="0" indent="0">
              <a:buNone/>
            </a:pPr>
            <a:r>
              <a:rPr lang="es-CL" dirty="0"/>
              <a:t>cambios del tiempo atmosférico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E61DC-C606-4C85-9CE5-8D73AA66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14" y="1112866"/>
            <a:ext cx="1679158" cy="203465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20A6301-C0C2-45A0-A9D6-7AD53B646834}"/>
              </a:ext>
            </a:extLst>
          </p:cNvPr>
          <p:cNvSpPr txBox="1">
            <a:spLocks/>
          </p:cNvSpPr>
          <p:nvPr/>
        </p:nvSpPr>
        <p:spPr>
          <a:xfrm>
            <a:off x="5633357" y="397105"/>
            <a:ext cx="5184623" cy="72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Tenemos oxígeno para respirar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4B1EA4-A643-4FF0-A26B-95A097610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2" y="1240971"/>
            <a:ext cx="2552831" cy="1906551"/>
          </a:xfrm>
          <a:prstGeom prst="rect">
            <a:avLst/>
          </a:prstGeom>
        </p:spPr>
      </p:pic>
      <p:pic>
        <p:nvPicPr>
          <p:cNvPr id="9" name="Picture 4" descr="Beneficios del agua - Agua Purificada Mayu">
            <a:extLst>
              <a:ext uri="{FF2B5EF4-FFF2-40B4-BE49-F238E27FC236}">
                <a16:creationId xmlns:a16="http://schemas.microsoft.com/office/drawing/2014/main" id="{12E2FE47-D6EB-4CAF-947B-7FDB9188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69" y="36136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EDD5669-B612-4AC7-957E-5B2672C91E48}"/>
              </a:ext>
            </a:extLst>
          </p:cNvPr>
          <p:cNvSpPr txBox="1">
            <a:spLocks/>
          </p:cNvSpPr>
          <p:nvPr/>
        </p:nvSpPr>
        <p:spPr>
          <a:xfrm>
            <a:off x="3814717" y="5617029"/>
            <a:ext cx="5184623" cy="72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Hidratarnos para el buen funcionamiento de  </a:t>
            </a:r>
            <a:r>
              <a:rPr lang="es-CL"/>
              <a:t>nuestro cuerpo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201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8DBE1-6A7D-4D65-92E6-9DF89389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73" y="82826"/>
            <a:ext cx="8596668" cy="741680"/>
          </a:xfrm>
        </p:spPr>
        <p:txBody>
          <a:bodyPr/>
          <a:lstStyle/>
          <a:p>
            <a:pPr algn="ctr"/>
            <a:r>
              <a:rPr lang="es-CL" b="1" u="sng" dirty="0"/>
              <a:t>Reacción a estímulos de los seres vivos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1CCA22C-BE02-4974-A577-42E743463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15322"/>
              </p:ext>
            </p:extLst>
          </p:nvPr>
        </p:nvGraphicFramePr>
        <p:xfrm>
          <a:off x="1465470" y="824506"/>
          <a:ext cx="81280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565">
                  <a:extLst>
                    <a:ext uri="{9D8B030D-6E8A-4147-A177-3AD203B41FA5}">
                      <a16:colId xmlns:a16="http://schemas.microsoft.com/office/drawing/2014/main" val="3599442147"/>
                    </a:ext>
                  </a:extLst>
                </a:gridCol>
                <a:gridCol w="4047435">
                  <a:extLst>
                    <a:ext uri="{9D8B030D-6E8A-4147-A177-3AD203B41FA5}">
                      <a16:colId xmlns:a16="http://schemas.microsoft.com/office/drawing/2014/main" val="69194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Estímulo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2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2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6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29133"/>
                  </a:ext>
                </a:extLst>
              </a:tr>
            </a:tbl>
          </a:graphicData>
        </a:graphic>
      </p:graphicFrame>
      <p:pic>
        <p:nvPicPr>
          <p:cNvPr id="1026" name="Picture 2" descr="sol animado - Búsqueda de Google | Dibujo de sol, Imagenes de soles, Sol  para colorear">
            <a:extLst>
              <a:ext uri="{FF2B5EF4-FFF2-40B4-BE49-F238E27FC236}">
                <a16:creationId xmlns:a16="http://schemas.microsoft.com/office/drawing/2014/main" id="{D129D697-1680-44D5-88B6-9A8EC225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52" y="1084212"/>
            <a:ext cx="939800" cy="9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lsa de basura negra con residuos de comida. | Vector Premium">
            <a:extLst>
              <a:ext uri="{FF2B5EF4-FFF2-40B4-BE49-F238E27FC236}">
                <a16:creationId xmlns:a16="http://schemas.microsoft.com/office/drawing/2014/main" id="{092D1405-B004-4610-ACA3-AFF0D0D2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83" y="2233989"/>
            <a:ext cx="1105737" cy="11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tillo mecánico - Wikipedia, la enciclopedia libre">
            <a:extLst>
              <a:ext uri="{FF2B5EF4-FFF2-40B4-BE49-F238E27FC236}">
                <a16:creationId xmlns:a16="http://schemas.microsoft.com/office/drawing/2014/main" id="{929C7397-5567-48D0-AB4F-29CDD19C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27" y="3339726"/>
            <a:ext cx="923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o Fuerte, de música, de sonido, altavoces, volumen Gratis de iOS &amp; Web  User Interface Multi Circle Flat vol 1">
            <a:extLst>
              <a:ext uri="{FF2B5EF4-FFF2-40B4-BE49-F238E27FC236}">
                <a16:creationId xmlns:a16="http://schemas.microsoft.com/office/drawing/2014/main" id="{C889E678-2BCE-4D78-94C3-9F5DDDD47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29" y="3339726"/>
            <a:ext cx="1177579" cy="11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ᐈ Gafas de sol dibujos de stock, animado gafas de sol estrella de dibujos  animados comic | descargar en Depositphotos®">
            <a:extLst>
              <a:ext uri="{FF2B5EF4-FFF2-40B4-BE49-F238E27FC236}">
                <a16:creationId xmlns:a16="http://schemas.microsoft.com/office/drawing/2014/main" id="{82DACFD3-B6EA-4C91-9809-DD292D5E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87" y="1183604"/>
            <a:ext cx="1018552" cy="9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mo quitar el mal olor de la oficina? | Toluna">
            <a:extLst>
              <a:ext uri="{FF2B5EF4-FFF2-40B4-BE49-F238E27FC236}">
                <a16:creationId xmlns:a16="http://schemas.microsoft.com/office/drawing/2014/main" id="{2FE763D1-B239-4254-81E0-C7028107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87" y="2186790"/>
            <a:ext cx="105727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tensidad del sonido en Decibelios - dBelectronics">
            <a:extLst>
              <a:ext uri="{FF2B5EF4-FFF2-40B4-BE49-F238E27FC236}">
                <a16:creationId xmlns:a16="http://schemas.microsoft.com/office/drawing/2014/main" id="{45D2DF79-14CF-4431-A2AE-0EFEDCEC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66" y="3429000"/>
            <a:ext cx="2062784" cy="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867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86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Trebuchet MS</vt:lpstr>
      <vt:lpstr>Wingdings 3</vt:lpstr>
      <vt:lpstr>Faceta</vt:lpstr>
      <vt:lpstr>Necesidades de los seres vivos y reacción a estímulos</vt:lpstr>
      <vt:lpstr>Necesidades de los Seres Vivos</vt:lpstr>
      <vt:lpstr>Presentación de PowerPoint</vt:lpstr>
      <vt:lpstr>¿Por qué necesitamos de estos elementos?</vt:lpstr>
      <vt:lpstr>Presentación de PowerPoint</vt:lpstr>
      <vt:lpstr>Reacción a estímulos de los seres vivos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Necesidades de los seres vivos y reacción a estímulos</dc:title>
  <dc:creator>Ma. de los Ángeles Gómez Álvarez</dc:creator>
  <cp:lastModifiedBy>María Eugenia Lucero Martínez</cp:lastModifiedBy>
  <cp:revision>12</cp:revision>
  <dcterms:created xsi:type="dcterms:W3CDTF">2021-03-16T12:59:18Z</dcterms:created>
  <dcterms:modified xsi:type="dcterms:W3CDTF">2021-04-22T17:18:04Z</dcterms:modified>
</cp:coreProperties>
</file>