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296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61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5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43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701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753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057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5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82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76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450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388C0-C2EB-4495-B92A-F160D84EDD2D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703DB-02AE-4EFE-A21E-034D5423E9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958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rlosfelice.com.ar/blog/wp-content/uploads/claude-monet-venice-twilight-84806-520x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20" y="0"/>
            <a:ext cx="89171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07606" y="309093"/>
            <a:ext cx="768439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4800" dirty="0"/>
              <a:t> </a:t>
            </a:r>
            <a:r>
              <a:rPr lang="es-CL" sz="4800" dirty="0">
                <a:latin typeface="Aharoni" panose="02010803020104030203" pitchFamily="2" charset="-79"/>
                <a:cs typeface="Aharoni" panose="02010803020104030203" pitchFamily="2" charset="-79"/>
              </a:rPr>
              <a:t>EL IMPRESIONISMO</a:t>
            </a:r>
          </a:p>
        </p:txBody>
      </p:sp>
    </p:spTree>
    <p:extLst>
      <p:ext uri="{BB962C8B-B14F-4D97-AF65-F5344CB8AC3E}">
        <p14:creationId xmlns:p14="http://schemas.microsoft.com/office/powerpoint/2010/main" val="2934862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5713" y="4425816"/>
            <a:ext cx="1066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¿Quiénes han sido los principales pintores impresionistas?</a:t>
            </a:r>
          </a:p>
          <a:p>
            <a:pPr algn="ctr"/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Eduard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Manet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, Degas, Claude Monet, Auguste Renoir,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Morisot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Pisarro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y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Sisley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, Gauguin,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Cezanne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, Van Gogh,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Toulousse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Lautrec…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098" name="Picture 2" descr="http://1.bp.blogspot.com/-TOG2hFo9p-0/T3Yy2G3DYnI/AAAAAAABFkw/Bzc3RkoZlrY/s1600/vangogh-starry_night_ballance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855" y="296214"/>
            <a:ext cx="46863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escuela2punto0.educarex.es/Humanidades/Historia/impresionismo/img/01/parasol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6371" y="296213"/>
            <a:ext cx="28003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arteespana.com/imagenes/impresionism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66936" y="293941"/>
            <a:ext cx="2682384" cy="374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13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44138" y="1254035"/>
            <a:ext cx="11321142" cy="36933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</a:t>
            </a:r>
          </a:p>
          <a:p>
            <a:endParaRPr lang="es-CL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2060"/>
                </a:solidFill>
              </a:rPr>
              <a:t>Busca en google imágenes de cuadros impresionistas y elige una, la que más te guste.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2060"/>
                </a:solidFill>
              </a:rPr>
              <a:t>En hoja de block médium, realiza una reproducción de la obra elegida.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2060"/>
                </a:solidFill>
              </a:rPr>
              <a:t>Colorea con lápices pastel graso, si no tienes, puedes usar lápices de cera o de madera.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2060"/>
                </a:solidFill>
              </a:rPr>
              <a:t>El dibujo debe ser del tamaño de la hoja de block.</a:t>
            </a:r>
          </a:p>
          <a:p>
            <a:endParaRPr lang="es-CL" dirty="0">
              <a:solidFill>
                <a:srgbClr val="002060"/>
              </a:solidFill>
            </a:endParaRPr>
          </a:p>
          <a:p>
            <a:r>
              <a:rPr lang="es-CL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PUNTOS A EVALUAR</a:t>
            </a:r>
          </a:p>
          <a:p>
            <a:endParaRPr lang="es-CL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2060"/>
                </a:solidFill>
              </a:rPr>
              <a:t>Que el trabajo sea realizado exclusivamente por el alumno (a)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2060"/>
                </a:solidFill>
              </a:rPr>
              <a:t>Limpieza y orden del trabajo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rgbClr val="002060"/>
                </a:solidFill>
              </a:rPr>
              <a:t>Técnica aplicada (cómo dibuja, cómo pinta, sin salir de los márgenes al pintar,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7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88686" y="675380"/>
            <a:ext cx="425002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u="sng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ARTE IMPRESIONISTA</a:t>
            </a:r>
            <a:endParaRPr lang="es-CL" sz="2800" dirty="0">
              <a:effectLst/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CL" sz="2800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</a:p>
          <a:p>
            <a:pPr algn="ctr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¿Cuándo surgió?</a:t>
            </a:r>
          </a:p>
          <a:p>
            <a:pPr algn="ctr"/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Apareció a finales del siglo XIX y principios del XX, en Francia. </a:t>
            </a:r>
          </a:p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Los artistas que participaron en él rompieron con las reglas establecidas y comenzaron a pintar de una forma diferente.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050" name="Picture 2" descr="http://frame.allpostersimages.com/frameimagehandler/universal/frameimage.jpg?frame=%5BFAP:0+PRT:%5BPAP=9637831%7CPRW=14%7CPRH=12%7CPIP=%5C69%5C6937%5CNSUX100Z.jpg%7CLFN=MCG-G%5CM2694-1G.jpg%7CPWL=400%7CPHL=314%7CPWO=1200%7CPHO=943%5D+MLD:%5BMID=5092325%7CMDW=0.75%7CMDH=1%5D+NMM:0+CRP:%5BCID=1%7CCRX=57%7CCRY=43%7CCRW=286%7CCRH=228%5D+MXD:1000+MXW:270+MXH:270+QLT:90+OVH:%5BTOH=0.125%7CROH=0.125%7CBOH=0.125%7CLOH=0.125%5D%5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75" y="276135"/>
            <a:ext cx="7035472" cy="622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1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1617" y="690944"/>
            <a:ext cx="297931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¿Dónde?</a:t>
            </a:r>
          </a:p>
          <a:p>
            <a:pPr algn="ctr"/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Los pintores salían de su taller para pintar al aire libre, siendo el paisaje uno de sus géneros preferidos (la luz, el aire, el agua, los espejos…)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074" name="Picture 2" descr="http://cdn.20m.es/img/2008/06/24/838063.jpg?v=200806242135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30" y="0"/>
            <a:ext cx="913739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07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55595" y="475168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¿Qué colores utilizaban?</a:t>
            </a:r>
          </a:p>
          <a:p>
            <a:pPr algn="ctr"/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En sus obras destacan los colores puros, colores vivos, claros y luminosos (azules, verdes, naranjas, amarillos, rojos y violetas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42" name="Picture 2" descr="http://delgadoalcuadrado.weebly.com/uploads/4/6/0/8/4608051/2053984_ori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167" y="122257"/>
            <a:ext cx="4756335" cy="316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1.bp.blogspot.com/-32oECfzpqoE/UlrgEdroRZI/AAAAAAAAr6o/4q2Ulgbg04U/s1600/paisajes-pintura-impresionismo-en-ole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167" y="3477296"/>
            <a:ext cx="2508824" cy="326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57601" y="4229464"/>
            <a:ext cx="43959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En su paleta no solemos encontrar el color negro, ya que preferían aplicar gamas de colores oscuros en su lugar.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617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436" y="133778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2800" b="1" dirty="0">
                <a:effectLst/>
                <a:latin typeface="Times New Roman" panose="02020603050405020304" pitchFamily="18" charset="0"/>
              </a:rPr>
              <a:t>Dicen que fueron a contracorriente, ¿es eso verdad?</a:t>
            </a:r>
            <a:endParaRPr lang="es-CL" sz="2800" dirty="0"/>
          </a:p>
          <a:p>
            <a:r>
              <a:rPr lang="es-CL" sz="2800" dirty="0"/>
              <a:t> </a:t>
            </a:r>
          </a:p>
          <a:p>
            <a:r>
              <a:rPr lang="es-CL" sz="2800" dirty="0">
                <a:effectLst/>
                <a:latin typeface="Times New Roman" panose="02020603050405020304" pitchFamily="18" charset="0"/>
              </a:rPr>
              <a:t>El estilo que utilizaban los pintores impresionistas no era lo que se enseñaba en las academias y los críticos de arte fueron muy duros con estos artistas. Esto lo podemos comprobar en la crítica de la obra de Monet </a:t>
            </a:r>
            <a:r>
              <a:rPr lang="es-CL" sz="2800" i="1" dirty="0">
                <a:effectLst/>
                <a:latin typeface="Times New Roman" panose="02020603050405020304" pitchFamily="18" charset="0"/>
              </a:rPr>
              <a:t>Impresión: sol naciente</a:t>
            </a:r>
            <a:r>
              <a:rPr lang="es-CL" sz="2800" dirty="0">
                <a:effectLst/>
                <a:latin typeface="Times New Roman" panose="02020603050405020304" pitchFamily="18" charset="0"/>
              </a:rPr>
              <a:t> que hizo el crítico Louis </a:t>
            </a:r>
            <a:r>
              <a:rPr lang="es-CL" sz="2800" dirty="0" err="1">
                <a:effectLst/>
                <a:latin typeface="Times New Roman" panose="02020603050405020304" pitchFamily="18" charset="0"/>
              </a:rPr>
              <a:t>Leroy</a:t>
            </a:r>
            <a:r>
              <a:rPr lang="es-CL" sz="2800" dirty="0">
                <a:effectLst/>
                <a:latin typeface="Times New Roman" panose="02020603050405020304" pitchFamily="18" charset="0"/>
              </a:rPr>
              <a:t>:</a:t>
            </a:r>
            <a:endParaRPr lang="es-CL" sz="2800" dirty="0"/>
          </a:p>
        </p:txBody>
      </p:sp>
      <p:sp>
        <p:nvSpPr>
          <p:cNvPr id="3" name="Rectangle 2"/>
          <p:cNvSpPr/>
          <p:nvPr/>
        </p:nvSpPr>
        <p:spPr>
          <a:xfrm>
            <a:off x="343436" y="5234017"/>
            <a:ext cx="109899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000" i="1" dirty="0">
                <a:effectLst/>
                <a:latin typeface="Times New Roman" panose="02020603050405020304" pitchFamily="18" charset="0"/>
              </a:rPr>
              <a:t>Al contemplar la obra pensé que mis anteojos estaban sucios, ¿qué representa esta tela?… el cuadro no tenía derecho ni revés… </a:t>
            </a:r>
            <a:r>
              <a:rPr lang="es-CL" sz="20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¡Impresión!</a:t>
            </a:r>
            <a:r>
              <a:rPr lang="es-CL" sz="2000" i="1" dirty="0">
                <a:effectLst/>
                <a:latin typeface="Times New Roman" panose="02020603050405020304" pitchFamily="18" charset="0"/>
              </a:rPr>
              <a:t>, desde luego produce impresión…</a:t>
            </a:r>
            <a:endParaRPr lang="es-CL" sz="2000" dirty="0"/>
          </a:p>
        </p:txBody>
      </p:sp>
      <p:pic>
        <p:nvPicPr>
          <p:cNvPr id="8194" name="Picture 2" descr="http://2.bp.blogspot.com/-5l1f3KomYAk/T8e-Fs1n64I/AAAAAAAAAWs/sXv5R4k7-LI/s1600/impresion_sol_naciente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39436" y="443928"/>
            <a:ext cx="5485858" cy="424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55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8592" y="352719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¿Cuál es el origen de la palabra “Impresionismo”?</a:t>
            </a:r>
          </a:p>
          <a:p>
            <a:pPr algn="ctr"/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Aunque el crítico de arte Louis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Leroy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se burló del título del cuadro</a:t>
            </a:r>
            <a:r>
              <a:rPr lang="es-CL" sz="2800" i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Impresión: sol naciente,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fue a partir de este momento cuando a todos los artistas que pintaban con esta técnica se les denominó impresionistas. </a:t>
            </a:r>
            <a:r>
              <a:rPr lang="es-CL" sz="280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Leroy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los llamó así de forma despectiva, pero hay que decir que con el tiempo han conseguido alcanzar el éxito que tanto merecían.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9218" name="Picture 2" descr="http://ligasmayores.bligoo.com/media/users/0/43070/images/public/28683/Pierre-Auguste_Renoir_157.jpg?v=128245454332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7593" y="2439096"/>
            <a:ext cx="44386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536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2908" y="301202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¿Qué técnica empleaban?</a:t>
            </a:r>
          </a:p>
          <a:p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Técnica </a:t>
            </a:r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rápida, de largas pinceladas cargadas de </a:t>
            </a:r>
            <a:r>
              <a:rPr lang="es-CL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pintura</a:t>
            </a:r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170" name="Picture 2" descr="http://socialesmontessori.files.wordpress.com/2011/06/3_monet_rouen_1892-189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970" y="2664253"/>
            <a:ext cx="73818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01845" y="146656"/>
            <a:ext cx="43959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Las sombras dejan de ser oscuras y se reducen a espacios coloreados con los colores complementarios(luces amarillas/sombras violetas), desapareciendo los contrastes del claroscuro. Con esta manera de concebirlas, no usan el negro para las mismas, ya que éstas en la realidad nunca lo son.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29973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285" y="468628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¿Qué tipo de trazos realizan los pintores impresionistas?</a:t>
            </a:r>
          </a:p>
          <a:p>
            <a:pPr algn="just"/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s-CL" sz="2800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Usan trazos cortos para indicar movimiento en las pinturas. Observa que las pinturas lucen como un desorden desde cerca, pero a medida que te alejas y observas el panorama total, puedes ver la escena que el artista quiere presentar. Observa cómo los trazos cortos crean una imagen suave y vaga, una característica de las pinturas impresionistas.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146" name="Picture 2" descr="http://image.slidesharecdn.com/vangogh-lanocheestrellada-141016213939-conversion-gate01/95/van-gogh-la-noche-estrellada-la-noche-tiene-ms-colores-que-el-da-7-638.jpg?cb=141356544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65195" y="1482995"/>
            <a:ext cx="5450936" cy="409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402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6473" y="162909"/>
            <a:ext cx="102172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¿Qué era lo que más le gustaba pintar a los pintores impresionistas?</a:t>
            </a:r>
          </a:p>
          <a:p>
            <a:pPr algn="ctr"/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80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Pintaron jardines, árboles, flores, praderas, campos de amapolas, almiares…</a:t>
            </a:r>
            <a:endParaRPr lang="es-CL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122" name="Picture 2" descr="http://i1144.photobucket.com/albums/o487/ConchaRodriguez/-%20-%20780%20-%20Blog%201/780GregoryFrankHarris-5Springtimeonthefields.jpg%7Eorigina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006" y="2715430"/>
            <a:ext cx="55626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1.bp.blogspot.com/--AxcRZ2jan8/Umle2l_IwII/AAAAAAAAAEg/cSGdazpEhzs/s1600/los+nen%C3%BAfares+de+mone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8043" y="2715429"/>
            <a:ext cx="46767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68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613</Words>
  <Application>Microsoft Office PowerPoint</Application>
  <PresentationFormat>Panorámica</PresentationFormat>
  <Paragraphs>46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Aharoni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María Eugenia Lucero Martínez</cp:lastModifiedBy>
  <cp:revision>10</cp:revision>
  <dcterms:created xsi:type="dcterms:W3CDTF">2016-03-07T20:45:50Z</dcterms:created>
  <dcterms:modified xsi:type="dcterms:W3CDTF">2021-04-09T14:27:56Z</dcterms:modified>
</cp:coreProperties>
</file>