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80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881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36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484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85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525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418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26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38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779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596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C157-511B-424A-864C-45CDC822EB4D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F44CF-ECD6-4AFD-BBA7-88C62D53BF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454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Gpx9-H9hVG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IbknkbrHG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2995749" y="4857206"/>
            <a:ext cx="6696892" cy="992777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/>
          <p:cNvSpPr/>
          <p:nvPr/>
        </p:nvSpPr>
        <p:spPr>
          <a:xfrm>
            <a:off x="3693530" y="5168929"/>
            <a:ext cx="5066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2"/>
              </a:rPr>
              <a:t>https://www.youtube.com/watch?v=Gpx9-H9hVGM</a:t>
            </a:r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1140823" y="792480"/>
            <a:ext cx="10171611" cy="4031873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endParaRPr lang="es-CL" sz="32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L" sz="32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ACTIVIDAD:</a:t>
            </a:r>
          </a:p>
          <a:p>
            <a:pPr algn="ctr"/>
            <a:endParaRPr lang="es-CL" sz="32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L" sz="32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1)ESCUCHA ATENTAMENTE LA SIGUIENTE CANCIÓN, LUEGO REALIZA EN TU CUADERNO UN DIBUJO Y COLOREA TODOS LOS SONIDOS NATURALES QUE CONTENÍA LA CANCIÓN. </a:t>
            </a:r>
          </a:p>
          <a:p>
            <a:pPr algn="ctr"/>
            <a:endParaRPr lang="es-CL" sz="32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722" y="168592"/>
            <a:ext cx="2276475" cy="20097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90422" y="4347121"/>
            <a:ext cx="1572790" cy="238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396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2995749" y="4857206"/>
            <a:ext cx="6696892" cy="992777"/>
          </a:xfrm>
          <a:prstGeom prst="ellipse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/>
          <p:cNvSpPr txBox="1"/>
          <p:nvPr/>
        </p:nvSpPr>
        <p:spPr>
          <a:xfrm>
            <a:off x="1140823" y="792480"/>
            <a:ext cx="10171611" cy="353943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endParaRPr lang="es-CL" sz="3200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algn="ctr"/>
            <a:endParaRPr lang="es-CL" sz="3200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L" sz="32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2) ESCUCHA ATENTAMENTE LA SIGUIENTE CANCIÓN, LUEGO REALIZA EN TU CUADERNO UN DIBUJO Y COLOREA TODOS LOS SONIDOS ARTIFICIALES QUE CONTENÍA LA CANCIÓN. </a:t>
            </a:r>
          </a:p>
          <a:p>
            <a:pPr algn="ctr"/>
            <a:endParaRPr lang="es-CL" sz="3200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950938" y="5168928"/>
            <a:ext cx="4914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2"/>
              </a:rPr>
              <a:t>https://www.youtube.com/watch?v=IbknkbrHGUk</a:t>
            </a:r>
            <a:endParaRPr lang="es-CL" dirty="0"/>
          </a:p>
        </p:txBody>
      </p:sp>
      <p:pic>
        <p:nvPicPr>
          <p:cNvPr id="2050" name="Picture 2" descr="Dibujos animados de coche rojo | Vector Prem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00" y="3973404"/>
            <a:ext cx="2391047" cy="239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593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80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María Eugenia Lucero Martínez</cp:lastModifiedBy>
  <cp:revision>4</cp:revision>
  <dcterms:created xsi:type="dcterms:W3CDTF">2021-04-21T01:14:44Z</dcterms:created>
  <dcterms:modified xsi:type="dcterms:W3CDTF">2021-04-23T16:07:11Z</dcterms:modified>
</cp:coreProperties>
</file>