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64" r:id="rId4"/>
    <p:sldId id="257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CC3399"/>
    <a:srgbClr val="CC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56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5732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681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142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256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413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437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482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830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373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91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9984F-865A-4D31-86FA-229D3D72A23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19616-8045-4E8B-B548-6D55347600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53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i-XbGcT4bg&amp;t=61s" TargetMode="External"/><Relationship Id="rId2" Type="http://schemas.openxmlformats.org/officeDocument/2006/relationships/hyperlink" Target="https://www.youtube.com/watch?v=0Zo6flU6uUQ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0" y="1214477"/>
            <a:ext cx="9649097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CL" sz="4000" dirty="0">
                <a:solidFill>
                  <a:schemeClr val="accent4">
                    <a:lumMod val="50000"/>
                  </a:schemeClr>
                </a:solidFill>
                <a:latin typeface="Arial Rounded MT Bold" panose="020F0704030504030204" pitchFamily="34" charset="0"/>
              </a:rPr>
              <a:t>LENGUAJE MUSICAL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904412" y="3387635"/>
            <a:ext cx="6287588" cy="138499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800" dirty="0">
                <a:solidFill>
                  <a:schemeClr val="accent4">
                    <a:lumMod val="50000"/>
                  </a:schemeClr>
                </a:solidFill>
                <a:latin typeface="Arial Rounded MT Bold" panose="020F0704030504030204" pitchFamily="34" charset="0"/>
              </a:rPr>
              <a:t>Objetivo: Reconocer elementos básicos de la música, PULSO, RITMO Y MELODÍA.</a:t>
            </a:r>
          </a:p>
        </p:txBody>
      </p:sp>
      <p:pic>
        <p:nvPicPr>
          <p:cNvPr id="1026" name="Picture 2" descr="Emoji Stars - Creativo concurso social de música por b-interaktive ...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9604" y="3043055"/>
            <a:ext cx="3814945" cy="381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040983" y="409303"/>
            <a:ext cx="1924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20-04-2021</a:t>
            </a:r>
          </a:p>
        </p:txBody>
      </p:sp>
    </p:spTree>
    <p:extLst>
      <p:ext uri="{BB962C8B-B14F-4D97-AF65-F5344CB8AC3E}">
        <p14:creationId xmlns:p14="http://schemas.microsoft.com/office/powerpoint/2010/main" val="3908143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87976" y="922495"/>
            <a:ext cx="10816046" cy="2308324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endParaRPr lang="es-MX" sz="2400" b="1" i="0" dirty="0">
              <a:effectLst/>
              <a:latin typeface="Arial Rounded MT Bold" panose="020F0704030504030204" pitchFamily="34" charset="0"/>
            </a:endParaRPr>
          </a:p>
          <a:p>
            <a:r>
              <a:rPr lang="es-MX" sz="2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El lenguaje musical es una expresión artística en la que existe una </a:t>
            </a:r>
            <a:r>
              <a:rPr lang="es-MX" sz="2400" b="1" i="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melodía</a:t>
            </a:r>
            <a:r>
              <a:rPr lang="es-MX" sz="2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, un </a:t>
            </a:r>
            <a:r>
              <a:rPr lang="es-MX" sz="2400" b="1" i="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ritmo</a:t>
            </a:r>
            <a:r>
              <a:rPr lang="es-MX" sz="2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 y un </a:t>
            </a:r>
            <a:r>
              <a:rPr lang="es-MX" sz="2400" b="1" i="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pulso</a:t>
            </a:r>
            <a:r>
              <a:rPr lang="es-MX" sz="2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, que en conjunto crean una composición musical o canción. El lenguaje musical puede expresarse a través de su escritura en el pentagrama.</a:t>
            </a:r>
          </a:p>
          <a:p>
            <a:endParaRPr lang="es-MX" sz="2400" b="0" i="0" dirty="0">
              <a:effectLst/>
              <a:latin typeface="Arial Rounded MT Bold" panose="020F07040305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87976" y="3568225"/>
            <a:ext cx="10937966" cy="1200329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algn="just"/>
            <a:r>
              <a:rPr lang="es-MX" sz="2400" dirty="0">
                <a:latin typeface="Arial Rounded MT Bold" panose="020F0704030504030204" pitchFamily="34" charset="0"/>
              </a:rPr>
              <a:t>Pulso y ritmo son dos cosas diferentes, pero muchos utilizan el termino "ritmo" para referirse al "pulso" y no son lo mismo. Veamos la diferencia…</a:t>
            </a:r>
            <a:endParaRPr lang="es-CL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388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251165"/>
              </p:ext>
            </p:extLst>
          </p:nvPr>
        </p:nvGraphicFramePr>
        <p:xfrm>
          <a:off x="1936206" y="1668901"/>
          <a:ext cx="81280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4594820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461647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PULSO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RITMO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908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Es constante, no cambia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Puede ser lento, mediano o rápido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A través de su velocidad le da coherencia a los sentimientos que quiere entregar</a:t>
                      </a:r>
                      <a:r>
                        <a:rPr lang="es-CL" baseline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 el músico.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aseline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Es el latido de la música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aseline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Es lo que nos hace seguir con las palmas o con los pies la música que estamos escuchando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aseline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Ejemplo: Tic tac del reloj, latidos del corazón.</a:t>
                      </a:r>
                      <a:endParaRPr lang="es-CL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Es una combinación de sonidos cortos y largos que tienen una idea musical que se repiten constantemente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Es cambiante y dinámico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Se encuentra en la vida del</a:t>
                      </a:r>
                      <a:r>
                        <a:rPr lang="es-CL" baseline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 ser humano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aseline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Lo encontramos al hablar, en el canto de las aves, etc.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aseline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Es el esqueleto de la música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aseline="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Si le agregamos notas musicales obtenemos una melodía.</a:t>
                      </a:r>
                    </a:p>
                    <a:p>
                      <a:endParaRPr lang="es-CL" baseline="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endParaRPr lang="es-CL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551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923106" y="3181784"/>
            <a:ext cx="10511247" cy="193899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Link videos de la clase:</a:t>
            </a:r>
          </a:p>
          <a:p>
            <a:endParaRPr lang="es-MX" sz="2400" b="0" i="0" dirty="0">
              <a:solidFill>
                <a:schemeClr val="bg1">
                  <a:lumMod val="50000"/>
                </a:schemeClr>
              </a:solidFill>
              <a:effectLst/>
              <a:latin typeface="Arial Rounded MT Bold" panose="020F0704030504030204" pitchFamily="34" charset="0"/>
            </a:endParaRPr>
          </a:p>
          <a:p>
            <a:r>
              <a:rPr lang="es-MX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“El pulso musical”</a:t>
            </a:r>
          </a:p>
          <a:p>
            <a:endParaRPr lang="es-MX" sz="2400" b="0" i="0" dirty="0">
              <a:solidFill>
                <a:schemeClr val="bg1">
                  <a:lumMod val="50000"/>
                </a:schemeClr>
              </a:solidFill>
              <a:effectLst/>
              <a:latin typeface="Arial Rounded MT Bold" panose="020F0704030504030204" pitchFamily="34" charset="0"/>
            </a:endParaRPr>
          </a:p>
          <a:p>
            <a:r>
              <a:rPr lang="es-MX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“¿Qué es el ritmo?”</a:t>
            </a:r>
            <a:endParaRPr lang="es-MX" sz="2400" b="0" i="0" dirty="0">
              <a:solidFill>
                <a:schemeClr val="bg1">
                  <a:lumMod val="50000"/>
                </a:schemeClr>
              </a:solidFill>
              <a:effectLst/>
              <a:latin typeface="Arial Rounded MT Bold" panose="020F07040305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23107" y="887508"/>
            <a:ext cx="10511247" cy="1938992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Una </a:t>
            </a:r>
            <a:r>
              <a:rPr lang="es-MX" sz="2400" b="1" dirty="0">
                <a:solidFill>
                  <a:srgbClr val="CC3399"/>
                </a:solidFill>
                <a:latin typeface="Arial Rounded MT Bold" panose="020F0704030504030204" pitchFamily="34" charset="0"/>
              </a:rPr>
              <a:t>melodía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 es entonces una sucesión de sonidos y silencios que se desarrolla en una secuencia. Cuando interviene la voz humana la forma musical es vocal, y cuando sólo hay instrumentos, se le llama instrumental.</a:t>
            </a:r>
          </a:p>
          <a:p>
            <a:endParaRPr lang="es-MX" sz="2400" b="0" i="0" dirty="0">
              <a:solidFill>
                <a:schemeClr val="bg1">
                  <a:lumMod val="50000"/>
                </a:schemeClr>
              </a:solidFill>
              <a:effectLst/>
              <a:latin typeface="Arial Rounded MT Bold" panose="020F0704030504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682684" y="4543695"/>
            <a:ext cx="4934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2"/>
              </a:rPr>
              <a:t>https://www.youtube.com/watch?v=0Zo6flU6uUQ</a:t>
            </a:r>
            <a:endParaRPr lang="es-CL" dirty="0"/>
          </a:p>
        </p:txBody>
      </p:sp>
      <p:sp>
        <p:nvSpPr>
          <p:cNvPr id="8" name="Rectángulo 7"/>
          <p:cNvSpPr/>
          <p:nvPr/>
        </p:nvSpPr>
        <p:spPr>
          <a:xfrm>
            <a:off x="4682684" y="3966614"/>
            <a:ext cx="5458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3"/>
              </a:rPr>
              <a:t>https://www.youtube.com/watch?v=ji-XbGcT4bg&amp;t=61s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44827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304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Alexis</dc:creator>
  <cp:lastModifiedBy>María Eugenia Lucero Martínez</cp:lastModifiedBy>
  <cp:revision>22</cp:revision>
  <dcterms:created xsi:type="dcterms:W3CDTF">2020-05-04T19:29:45Z</dcterms:created>
  <dcterms:modified xsi:type="dcterms:W3CDTF">2021-04-23T16:04:58Z</dcterms:modified>
</cp:coreProperties>
</file>