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609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87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26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0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4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06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55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408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54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44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147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24D2-6E5F-40C7-8F91-F3A93B4BE303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9C6DF-972B-4416-92E0-F2CCED8E40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59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4klCGTlaeg" TargetMode="External"/><Relationship Id="rId2" Type="http://schemas.openxmlformats.org/officeDocument/2006/relationships/hyperlink" Target="https://www.youtube.com/watch?v=Wk43IDUQmTk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uzXpvILRMog" TargetMode="External"/><Relationship Id="rId4" Type="http://schemas.openxmlformats.org/officeDocument/2006/relationships/hyperlink" Target="https://www.youtube.com/watch?v=qC3ZlV0ppA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844732"/>
            <a:ext cx="8891451" cy="132343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4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EJERCITANDO PERCUSIÓN RÍTMICA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984274" y="3657600"/>
            <a:ext cx="5207726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OBJETIVO: LEER Y PERCUTIR FIGURAS RÍTMICAS.</a:t>
            </a:r>
          </a:p>
        </p:txBody>
      </p:sp>
      <p:pic>
        <p:nvPicPr>
          <p:cNvPr id="1026" name="Picture 2" descr="Ejercicios Rítmicos con manos y pies (I) | Música y movimiento, Musicales  para niños, Actividades music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60" y="3187627"/>
            <a:ext cx="5923008" cy="33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9884229" y="496389"/>
            <a:ext cx="1994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21/04/2021</a:t>
            </a:r>
          </a:p>
        </p:txBody>
      </p:sp>
    </p:spTree>
    <p:extLst>
      <p:ext uri="{BB962C8B-B14F-4D97-AF65-F5344CB8AC3E}">
        <p14:creationId xmlns:p14="http://schemas.microsoft.com/office/powerpoint/2010/main" val="415810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echa abajo 6"/>
          <p:cNvSpPr/>
          <p:nvPr/>
        </p:nvSpPr>
        <p:spPr>
          <a:xfrm>
            <a:off x="1389015" y="3863225"/>
            <a:ext cx="9257212" cy="124532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 3"/>
          <p:cNvSpPr/>
          <p:nvPr/>
        </p:nvSpPr>
        <p:spPr>
          <a:xfrm>
            <a:off x="3663471" y="5369226"/>
            <a:ext cx="5108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2"/>
              </a:rPr>
              <a:t>https://www.youtube.com/watch?v=Wk43IDUQmTk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905691" y="5743303"/>
            <a:ext cx="4833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3"/>
              </a:rPr>
              <a:t>https://www.youtube.com/watch?v=V4klCGTlaeg</a:t>
            </a:r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6690538" y="5743303"/>
            <a:ext cx="4906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4"/>
              </a:rPr>
              <a:t>https://www.youtube.com/watch?v=qC3ZlV0ppAc</a:t>
            </a:r>
            <a:endParaRPr lang="es-CL" dirty="0"/>
          </a:p>
        </p:txBody>
      </p:sp>
      <p:sp>
        <p:nvSpPr>
          <p:cNvPr id="2" name="CuadroTexto 1"/>
          <p:cNvSpPr txBox="1"/>
          <p:nvPr/>
        </p:nvSpPr>
        <p:spPr>
          <a:xfrm>
            <a:off x="648787" y="740228"/>
            <a:ext cx="10737669" cy="286232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endParaRPr lang="es-CL" dirty="0">
              <a:latin typeface="Arial Rounded MT Bold" panose="020F0704030504030204" pitchFamily="34" charset="0"/>
            </a:endParaRPr>
          </a:p>
          <a:p>
            <a:pPr algn="ctr"/>
            <a:r>
              <a:rPr lang="es-CL" dirty="0">
                <a:latin typeface="Arial Rounded MT Bold" panose="020F0704030504030204" pitchFamily="34" charset="0"/>
              </a:rPr>
              <a:t>EN ESTA ACTIVIDAD PERCUTIREMOS LAS FIGURAS RÍTMICAS CON NUESTRAS PALMAS</a:t>
            </a:r>
          </a:p>
          <a:p>
            <a:pPr algn="ctr"/>
            <a:endParaRPr lang="es-CL" dirty="0">
              <a:latin typeface="Arial Rounded MT Bold" panose="020F0704030504030204" pitchFamily="34" charset="0"/>
            </a:endParaRPr>
          </a:p>
          <a:p>
            <a:pPr algn="ctr"/>
            <a:r>
              <a:rPr lang="es-CL" dirty="0">
                <a:latin typeface="Arial Rounded MT Bold" panose="020F0704030504030204" pitchFamily="34" charset="0"/>
              </a:rPr>
              <a:t>RECUERDA QUE:</a:t>
            </a:r>
          </a:p>
          <a:p>
            <a:pPr algn="ctr"/>
            <a:endParaRPr lang="es-CL" dirty="0">
              <a:latin typeface="Arial Rounded MT Bold" panose="020F0704030504030204" pitchFamily="34" charset="0"/>
            </a:endParaRPr>
          </a:p>
          <a:p>
            <a:pPr algn="ctr"/>
            <a:r>
              <a:rPr lang="es-CL" dirty="0">
                <a:latin typeface="Arial Rounded MT Bold" panose="020F0704030504030204" pitchFamily="34" charset="0"/>
              </a:rPr>
              <a:t>REDONDA= 4 TIEMPOS</a:t>
            </a:r>
          </a:p>
          <a:p>
            <a:pPr algn="ctr"/>
            <a:r>
              <a:rPr lang="es-CL" dirty="0">
                <a:latin typeface="Arial Rounded MT Bold" panose="020F0704030504030204" pitchFamily="34" charset="0"/>
              </a:rPr>
              <a:t>BLANCA= 2 TIEMPOS</a:t>
            </a:r>
          </a:p>
          <a:p>
            <a:pPr algn="ctr"/>
            <a:r>
              <a:rPr lang="es-CL" dirty="0">
                <a:latin typeface="Arial Rounded MT Bold" panose="020F0704030504030204" pitchFamily="34" charset="0"/>
              </a:rPr>
              <a:t>NEGRA= 1 TIEMPO</a:t>
            </a:r>
          </a:p>
          <a:p>
            <a:pPr algn="ctr"/>
            <a:r>
              <a:rPr lang="es-CL" dirty="0">
                <a:latin typeface="Arial Rounded MT Bold" panose="020F0704030504030204" pitchFamily="34" charset="0"/>
              </a:rPr>
              <a:t>CORCHEA= ½ TIEMPO</a:t>
            </a:r>
          </a:p>
          <a:p>
            <a:pPr algn="ctr"/>
            <a:endParaRPr lang="es-CL" dirty="0">
              <a:latin typeface="Arial Rounded MT Bold" panose="020F0704030504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22283" y="4049486"/>
            <a:ext cx="5460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rgbClr val="0070C0"/>
                </a:solidFill>
                <a:latin typeface="Arial Rounded MT Bold" panose="020F0704030504030204" pitchFamily="34" charset="0"/>
              </a:rPr>
              <a:t>EJERCITEMOS CON LOS SIGUIENTES </a:t>
            </a:r>
          </a:p>
          <a:p>
            <a:pPr algn="ctr"/>
            <a:r>
              <a:rPr lang="es-CL" dirty="0">
                <a:solidFill>
                  <a:srgbClr val="0070C0"/>
                </a:solidFill>
                <a:latin typeface="Arial Rounded MT Bold" panose="020F0704030504030204" pitchFamily="34" charset="0"/>
              </a:rPr>
              <a:t>VIDEOS: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663471" y="6274917"/>
            <a:ext cx="4928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5"/>
              </a:rPr>
              <a:t>https://www.youtube.com/watch?v=uzXpvILRMog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68740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99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María Eugenia Lucero Martínez</cp:lastModifiedBy>
  <cp:revision>3</cp:revision>
  <dcterms:created xsi:type="dcterms:W3CDTF">2021-04-21T00:32:24Z</dcterms:created>
  <dcterms:modified xsi:type="dcterms:W3CDTF">2021-04-23T16:06:21Z</dcterms:modified>
</cp:coreProperties>
</file>