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153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27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7273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9513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3868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6722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379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339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396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415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23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139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562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34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67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228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B5415-6B41-479E-8E74-425E941511BC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6695D9A-1D47-4D95-80AD-9B74A90D2C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748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5F556-E164-4DCB-8B6D-875536F167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ES" sz="4800" dirty="0">
                <a:latin typeface="Arial" panose="020B0604020202020204" pitchFamily="34" charset="0"/>
                <a:cs typeface="Arial" panose="020B0604020202020204" pitchFamily="34" charset="0"/>
              </a:rPr>
              <a:t>Objetivo: Comprender el orden y comparación de números hasta 9.999</a:t>
            </a:r>
            <a:endParaRPr lang="es-CL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3EC0DA-9610-4437-97D6-CA76A4F8DA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0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D6BCE-13B5-4D37-9E93-CBC74BB93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/>
              <a:t>Orden y comparación </a:t>
            </a:r>
            <a:endParaRPr lang="es-CL" b="1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9FBADD-B133-44D0-BF80-CA225AE0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026" y="1311965"/>
            <a:ext cx="9821586" cy="4599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Una forma de comparar y ordenar números es utilizar la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tabla posicional. </a:t>
            </a:r>
          </a:p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Ejemplo:                     </a:t>
            </a:r>
          </a:p>
          <a:p>
            <a:pPr marL="0" indent="0">
              <a:buNone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Comparo las UM 4 = 4</a:t>
            </a:r>
          </a:p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Luego las centenas 7 = 7</a:t>
            </a:r>
          </a:p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Luego las decenas 9 &gt; 6</a:t>
            </a:r>
          </a:p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Por lo tanto en número 4.792 es mayor que el número 4.763</a:t>
            </a:r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916D61D-C729-41FE-8D6C-D8232CA09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65434"/>
              </p:ext>
            </p:extLst>
          </p:nvPr>
        </p:nvGraphicFramePr>
        <p:xfrm>
          <a:off x="4134678" y="1905000"/>
          <a:ext cx="43467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679">
                  <a:extLst>
                    <a:ext uri="{9D8B030D-6E8A-4147-A177-3AD203B41FA5}">
                      <a16:colId xmlns:a16="http://schemas.microsoft.com/office/drawing/2014/main" val="953784306"/>
                    </a:ext>
                  </a:extLst>
                </a:gridCol>
                <a:gridCol w="1086679">
                  <a:extLst>
                    <a:ext uri="{9D8B030D-6E8A-4147-A177-3AD203B41FA5}">
                      <a16:colId xmlns:a16="http://schemas.microsoft.com/office/drawing/2014/main" val="2890554456"/>
                    </a:ext>
                  </a:extLst>
                </a:gridCol>
                <a:gridCol w="1086679">
                  <a:extLst>
                    <a:ext uri="{9D8B030D-6E8A-4147-A177-3AD203B41FA5}">
                      <a16:colId xmlns:a16="http://schemas.microsoft.com/office/drawing/2014/main" val="3186581943"/>
                    </a:ext>
                  </a:extLst>
                </a:gridCol>
                <a:gridCol w="1086679">
                  <a:extLst>
                    <a:ext uri="{9D8B030D-6E8A-4147-A177-3AD203B41FA5}">
                      <a16:colId xmlns:a16="http://schemas.microsoft.com/office/drawing/2014/main" val="972947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UM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U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93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9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045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678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91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C8AEF-E9B2-4BBF-8D45-A5A15B8BC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B5AF873-9B24-42B0-828A-F4736DADC3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740" t="31400" r="51376" b="22058"/>
          <a:stretch/>
        </p:blipFill>
        <p:spPr>
          <a:xfrm>
            <a:off x="1716257" y="379828"/>
            <a:ext cx="10227213" cy="6625883"/>
          </a:xfrm>
        </p:spPr>
      </p:pic>
    </p:spTree>
    <p:extLst>
      <p:ext uri="{BB962C8B-B14F-4D97-AF65-F5344CB8AC3E}">
        <p14:creationId xmlns:p14="http://schemas.microsoft.com/office/powerpoint/2010/main" val="1321216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2E95F-EA62-46EA-96A1-2617842C0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278116"/>
          </a:xfrm>
        </p:spPr>
        <p:txBody>
          <a:bodyPr>
            <a:normAutofit/>
          </a:bodyPr>
          <a:lstStyle/>
          <a:p>
            <a:r>
              <a:rPr lang="es-ES" sz="2000" u="sng" dirty="0"/>
              <a:t>Actividad</a:t>
            </a:r>
            <a:br>
              <a:rPr lang="es-ES" sz="2000" u="sng" dirty="0"/>
            </a:br>
            <a:r>
              <a:rPr lang="es-ES" sz="2000" u="sng" dirty="0"/>
              <a:t>1</a:t>
            </a:r>
            <a:r>
              <a:rPr lang="es-ES" sz="2000" dirty="0"/>
              <a:t>.- Ubica los siguientes números en la recta numérica</a:t>
            </a:r>
            <a:br>
              <a:rPr lang="es-ES" sz="2000" dirty="0"/>
            </a:br>
            <a:br>
              <a:rPr lang="es-ES" sz="2000" dirty="0"/>
            </a:br>
            <a:r>
              <a:rPr lang="es-ES" sz="2000" dirty="0"/>
              <a:t> 5. 000 – 1.000 – 3.000 – 6.000 – 2.000 – 4.000</a:t>
            </a:r>
            <a:endParaRPr lang="es-CL" sz="2000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E24DA2E-AE95-4FBD-9AEE-5914B84F3A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725" t="48834" r="8910" b="10515"/>
          <a:stretch/>
        </p:blipFill>
        <p:spPr>
          <a:xfrm>
            <a:off x="2011681" y="3061252"/>
            <a:ext cx="9355014" cy="2453283"/>
          </a:xfrm>
        </p:spPr>
      </p:pic>
    </p:spTree>
    <p:extLst>
      <p:ext uri="{BB962C8B-B14F-4D97-AF65-F5344CB8AC3E}">
        <p14:creationId xmlns:p14="http://schemas.microsoft.com/office/powerpoint/2010/main" val="19359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E5427-A6B8-40B0-8E28-62B90D1B6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7855"/>
          </a:xfrm>
        </p:spPr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2.- Compara &gt;, &lt;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= según corresponda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8F15E952-EA69-4438-8C5F-FF073E6034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602" t="36985" r="54885" b="15728"/>
          <a:stretch/>
        </p:blipFill>
        <p:spPr>
          <a:xfrm>
            <a:off x="3299790" y="1669774"/>
            <a:ext cx="5049080" cy="4306956"/>
          </a:xfrm>
        </p:spPr>
      </p:pic>
    </p:spTree>
    <p:extLst>
      <p:ext uri="{BB962C8B-B14F-4D97-AF65-F5344CB8AC3E}">
        <p14:creationId xmlns:p14="http://schemas.microsoft.com/office/powerpoint/2010/main" val="197504336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112</Words>
  <Application>Microsoft Office PowerPoint</Application>
  <PresentationFormat>Panorámica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Objetivo: Comprender el orden y comparación de números hasta 9.999</vt:lpstr>
      <vt:lpstr>Orden y comparación </vt:lpstr>
      <vt:lpstr>Presentación de PowerPoint</vt:lpstr>
      <vt:lpstr>Actividad 1.- Ubica los siguientes números en la recta numérica   5. 000 – 1.000 – 3.000 – 6.000 – 2.000 – 4.000</vt:lpstr>
      <vt:lpstr>2.- Compara &gt;, &lt; ó = según corresponda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Comprender el orden y comparación de números hasta el 10.000</dc:title>
  <dc:creator>virginia madariaga</dc:creator>
  <cp:lastModifiedBy>María Eugenia Lucero Martínez</cp:lastModifiedBy>
  <cp:revision>4</cp:revision>
  <dcterms:created xsi:type="dcterms:W3CDTF">2021-04-09T14:44:45Z</dcterms:created>
  <dcterms:modified xsi:type="dcterms:W3CDTF">2021-04-16T11:47:42Z</dcterms:modified>
</cp:coreProperties>
</file>