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5BDF6-3042-471D-8252-52F72DC5B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sz="4000" dirty="0"/>
              <a:t>Objetivo: identificar el valor posicional</a:t>
            </a:r>
            <a:endParaRPr lang="es-CL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63B654-0504-4300-AFA5-6C9B0CED9B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Tercero 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36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88957-941A-4A2A-9204-65B832D3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/>
              <a:t>Valor posicional</a:t>
            </a:r>
            <a:endParaRPr lang="es-CL" b="1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E2C739-A5FA-43BE-90FF-F92149FEE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7245"/>
            <a:ext cx="10178322" cy="4502348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valor posicional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 el valor que adquiere un dígito en un número dependiendo de la posición que ocupe en éste.</a:t>
            </a: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Ejemplo: 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valor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posicional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del número 514 (forma desarrollada)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514 = 500 + 10 + 4 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posición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del número 514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514 = 5C + 1D + 4U</a:t>
            </a:r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66412C2-7566-4E3B-B233-F2E5A1951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9738"/>
              </p:ext>
            </p:extLst>
          </p:nvPr>
        </p:nvGraphicFramePr>
        <p:xfrm>
          <a:off x="3087757" y="2593621"/>
          <a:ext cx="300824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748">
                  <a:extLst>
                    <a:ext uri="{9D8B030D-6E8A-4147-A177-3AD203B41FA5}">
                      <a16:colId xmlns:a16="http://schemas.microsoft.com/office/drawing/2014/main" val="2487080312"/>
                    </a:ext>
                  </a:extLst>
                </a:gridCol>
                <a:gridCol w="1002748">
                  <a:extLst>
                    <a:ext uri="{9D8B030D-6E8A-4147-A177-3AD203B41FA5}">
                      <a16:colId xmlns:a16="http://schemas.microsoft.com/office/drawing/2014/main" val="1281036565"/>
                    </a:ext>
                  </a:extLst>
                </a:gridCol>
                <a:gridCol w="1002748">
                  <a:extLst>
                    <a:ext uri="{9D8B030D-6E8A-4147-A177-3AD203B41FA5}">
                      <a16:colId xmlns:a16="http://schemas.microsoft.com/office/drawing/2014/main" val="1588416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C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D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U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604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5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1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latin typeface="Abadi" panose="020B0604020104020204" pitchFamily="34" charset="0"/>
                        </a:rPr>
                        <a:t>4</a:t>
                      </a:r>
                      <a:endParaRPr lang="es-CL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5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42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4E1FA-AF51-4C7C-9F16-D6C0DE5E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Actividad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D1D11-9CE0-437B-9887-E9288743B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99931"/>
            <a:ext cx="10178322" cy="4779662"/>
          </a:xfrm>
        </p:spPr>
        <p:txBody>
          <a:bodyPr/>
          <a:lstStyle/>
          <a:p>
            <a:pPr marL="0" indent="0">
              <a:buNone/>
            </a:pPr>
            <a:endParaRPr lang="es-ES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1.- Escribe el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de cada número destacado. 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3 = 40</a:t>
            </a:r>
          </a:p>
          <a:p>
            <a:pPr marL="0" indent="0">
              <a:buNone/>
            </a:pP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8 1 =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3 5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marL="0" indent="0">
              <a:buNone/>
            </a:pP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1 9 =</a:t>
            </a: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 = </a:t>
            </a:r>
          </a:p>
          <a:p>
            <a:pPr marL="0" indent="0">
              <a:buNone/>
            </a:pPr>
            <a:r>
              <a:rPr lang="es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5 7 = </a:t>
            </a:r>
          </a:p>
          <a:p>
            <a:pPr marL="0" indent="0">
              <a:buNone/>
            </a:pPr>
            <a:endParaRPr lang="es-CL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1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CE409-B074-49E0-BEC8-A77233460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2.- Escribe la </a:t>
            </a:r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posición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de cada número destacado  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FE2AE7-7CCF-4DF3-A427-76978FBA8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32453"/>
            <a:ext cx="10178322" cy="4647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5 3 = centena 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1 =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7 3 </a:t>
            </a: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marL="0" indent="0">
              <a:buNone/>
            </a:pP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4 2 = 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1 0 </a:t>
            </a: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</a:p>
          <a:p>
            <a:pPr marL="0" indent="0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E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4 = </a:t>
            </a:r>
          </a:p>
          <a:p>
            <a:pPr marL="0" indent="0">
              <a:buNone/>
            </a:pP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3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6D127-C319-49EA-9F1C-DF1133F2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7058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3.- Escribe los siguientes números de forma desarrollada.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7ADEAF-8F0D-4DFC-BB1E-4BD9CB4B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57739"/>
            <a:ext cx="10178322" cy="4421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5 3 = 300 + 50 + 3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9 4 =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0 7 =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8 6 4 =</a:t>
            </a:r>
          </a:p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2 4 = </a:t>
            </a:r>
            <a:endParaRPr 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1371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63</TotalTime>
  <Words>174</Words>
  <Application>Microsoft Office PowerPoint</Application>
  <PresentationFormat>Panorámica</PresentationFormat>
  <Paragraphs>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Abadi</vt:lpstr>
      <vt:lpstr>Arial</vt:lpstr>
      <vt:lpstr>Gill Sans MT</vt:lpstr>
      <vt:lpstr>Impact</vt:lpstr>
      <vt:lpstr>Distintivo</vt:lpstr>
      <vt:lpstr>Objetivo: identificar el valor posicional</vt:lpstr>
      <vt:lpstr>Valor posicional</vt:lpstr>
      <vt:lpstr>Actividad</vt:lpstr>
      <vt:lpstr>2.- Escribe la posición de cada número destacado  </vt:lpstr>
      <vt:lpstr>3.- Escribe los siguientes números de forma desarrollada.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identificar el valor posicional</dc:title>
  <dc:creator>virginia madariaga</dc:creator>
  <cp:lastModifiedBy>María Eugenia Lucero Martínez</cp:lastModifiedBy>
  <cp:revision>3</cp:revision>
  <dcterms:created xsi:type="dcterms:W3CDTF">2021-03-30T11:46:03Z</dcterms:created>
  <dcterms:modified xsi:type="dcterms:W3CDTF">2021-04-09T15:06:19Z</dcterms:modified>
</cp:coreProperties>
</file>