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9:15:24.4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1T19:21:31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2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6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SQjpap5gQ" TargetMode="External"/><Relationship Id="rId2" Type="http://schemas.openxmlformats.org/officeDocument/2006/relationships/hyperlink" Target="https://www.youtube.com/watch?v=ztb8vcoTP14&amp;t=14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FCFB8E9-BE9B-4449-8EF6-54ABCA78C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769" r="-1" b="-1"/>
          <a:stretch/>
        </p:blipFill>
        <p:spPr>
          <a:xfrm>
            <a:off x="22" y="-3271"/>
            <a:ext cx="1218893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022230-3FB8-4908-9C5B-6B2B68F13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7600" dirty="0">
                <a:solidFill>
                  <a:schemeClr val="accent1">
                    <a:lumMod val="75000"/>
                  </a:schemeClr>
                </a:solidFill>
              </a:rPr>
              <a:t>Descubrimiento y Conquista de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FA56A4-8367-4785-ADC7-9E20B577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" y="4599432"/>
            <a:ext cx="11661913" cy="734172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chemeClr val="accent1">
                    <a:lumMod val="75000"/>
                  </a:schemeClr>
                </a:solidFill>
              </a:rPr>
              <a:t>Objetivo: Conocer los antecedentes del proceso de Descubrimiento y Conquista de Chile.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CC737-111A-402D-A155-BA9FD2EE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7200"/>
              <a:t>Expediciones en Chile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CD920-22F3-4EF5-8BE8-17D9ACC3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CL" b="1" dirty="0"/>
              <a:t>Antes de que Pedro de Valdivia conquistara Chile, hubo otras expediciones que exploraron algunas zonas de nuestro país.</a:t>
            </a:r>
          </a:p>
          <a:p>
            <a:r>
              <a:rPr lang="es-CL" b="1" dirty="0"/>
              <a:t>Recordemos que Hernando de Magallanes navegó parte de nuestras cosas. En la zona austral sus hombres bautizaron como Tierra del fuego una isla de allá.</a:t>
            </a:r>
          </a:p>
          <a:p>
            <a:r>
              <a:rPr lang="es-CL" b="1" dirty="0"/>
              <a:t>Diego de Almagro intentó conquistar el territorio, pero fracasó gracias a la ruta escogida, la hostilidad de la población y la pobreza de las tierras.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72CB45-FD14-45F8-9A0F-88A13982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" r="255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7D37D-9294-40D8-BEAF-BEF265FC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El viaje de Diego de Almagro</a:t>
            </a:r>
            <a:endParaRPr lang="es-CL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4CE70-2E84-4A71-9063-BE50AA49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317538" cy="40808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CL" sz="2400" b="1" dirty="0"/>
              <a:t>Almagro sale de Cusco en 1535.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En su expedición viajó con más de 300 españoles y yanaconas. 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Los yanaconas eran principalmente esclavos incas, que tenían como función cargar los alimentos y provisiones.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La motivación de Almagro era llegar a las tierras al sur de Cusco, ya que creía que había más oro que en Perú.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En 1536 llega al valle del río Copiapó.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Fue un viaje muy duro y riguroso, por  el clima y la altura, falta de alimentos, ropa no adecuada. La expedición sufrió de frío y hambre.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La aventura de Diego de Almagro Icarito">
            <a:extLst>
              <a:ext uri="{FF2B5EF4-FFF2-40B4-BE49-F238E27FC236}">
                <a16:creationId xmlns:a16="http://schemas.microsoft.com/office/drawing/2014/main" id="{7F0CF431-48A1-4AAE-B3CF-03B6CCD13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9344"/>
            <a:ext cx="5458968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3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19949-3B51-4585-8DAF-1DB197CD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CL" b="1" dirty="0"/>
              <a:t>En el valle de Aconcagua, Almagro instala un campamento.</a:t>
            </a:r>
          </a:p>
          <a:p>
            <a:r>
              <a:rPr lang="es-CL" b="1" dirty="0"/>
              <a:t>Desde ahí salieron muchas expediciones para recorrer el territorio y encontrar riquezas.</a:t>
            </a:r>
          </a:p>
          <a:p>
            <a:r>
              <a:rPr lang="es-CL" b="1" dirty="0"/>
              <a:t>Recorrieron la bahía de Valparaíso y el sur del territorio.</a:t>
            </a:r>
          </a:p>
          <a:p>
            <a:r>
              <a:rPr lang="es-CL" b="1" dirty="0"/>
              <a:t>En el río Itata los españoles se encontraron con los mapuches y se enfrentaron en la batalla de </a:t>
            </a:r>
            <a:r>
              <a:rPr lang="es-CL" b="1" dirty="0" err="1"/>
              <a:t>Reinohuelén</a:t>
            </a:r>
            <a:r>
              <a:rPr lang="es-CL" b="1" dirty="0"/>
              <a:t>.</a:t>
            </a:r>
          </a:p>
          <a:p>
            <a:r>
              <a:rPr lang="es-CL" b="1" dirty="0"/>
              <a:t>Esto, más la pobreza del territorio, llevó a Almagro a regresar a Perú.</a:t>
            </a:r>
          </a:p>
        </p:txBody>
      </p:sp>
      <p:pic>
        <p:nvPicPr>
          <p:cNvPr id="2050" name="Picture 2" descr="Nuestra Historia !!!: Descubrimiento De Chile">
            <a:extLst>
              <a:ext uri="{FF2B5EF4-FFF2-40B4-BE49-F238E27FC236}">
                <a16:creationId xmlns:a16="http://schemas.microsoft.com/office/drawing/2014/main" id="{EEB44421-99DE-4C54-ABCB-A2B91C521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r="22946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7E7953-803E-4425-A7B1-DF3BFA19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7200"/>
              <a:t>La Conquista de Chile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8BD20-5450-48E1-8FF9-FD3239B6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CL" sz="2400" b="1" dirty="0"/>
              <a:t>Pedro de Valdivia solicita autorización a Francisco Pizarro para conquistar el reino de Chile.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Valdivia invirtió toda su riqueza en venir a Chile. Pese a eso no encontró gente interesada en venir 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En enero de 1540 Valdivia Salió de Cusco con 15 soldados, una mujer española (Inés de Suárez) y algunos yanaconas. En el camino se unieron más hombres, juntando finalmente 150.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Viajaron por el Desierto de Atacama, que era más rápido.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A principios de 1541 Valdivia llega al valle del río Mapocho. Aquí funda la ciudad de Santiago, el 12 de febrero de 1541.</a:t>
            </a:r>
          </a:p>
        </p:txBody>
      </p:sp>
      <p:pic>
        <p:nvPicPr>
          <p:cNvPr id="3074" name="Picture 2" descr="Descubrimiento y conquista 1536-1598 | chileenlahistoria">
            <a:extLst>
              <a:ext uri="{FF2B5EF4-FFF2-40B4-BE49-F238E27FC236}">
                <a16:creationId xmlns:a16="http://schemas.microsoft.com/office/drawing/2014/main" id="{7CD03B63-A4FF-4EFF-9D4B-6D7C6E4FD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r="1380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4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B4C444-46D7-452C-A5FF-D52B10CF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/>
              <a:t>Tareas de la Conquista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2F82B-50DE-46AD-B340-F901FDE9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CL" sz="2600" b="1" dirty="0"/>
              <a:t>Organizar la ciudad. Santiago estaba formado por la Plaza de Armas, la capilla y algunas manzanas donde vivían los españoles.</a:t>
            </a:r>
          </a:p>
          <a:p>
            <a:r>
              <a:rPr lang="es-CL" sz="2600" b="1" dirty="0"/>
              <a:t>Valdivia distribuyó las tierras entre sus hombres, y construyó una empalizada para proteger la ciudad.</a:t>
            </a:r>
          </a:p>
          <a:p>
            <a:r>
              <a:rPr lang="es-CL" sz="2600" b="1" dirty="0"/>
              <a:t>Al finalizar, Valdivia creó un cabildo. Ahí se nombró como primer gobernador de Chile a Pedro de Valdivia.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Santiago Turismo | Fundación de Santiago">
            <a:extLst>
              <a:ext uri="{FF2B5EF4-FFF2-40B4-BE49-F238E27FC236}">
                <a16:creationId xmlns:a16="http://schemas.microsoft.com/office/drawing/2014/main" id="{6BDC55E5-C715-4CEE-8E7C-29FB9569A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116"/>
          <a:stretch/>
        </p:blipFill>
        <p:spPr bwMode="auto">
          <a:xfrm>
            <a:off x="6099048" y="1199516"/>
            <a:ext cx="5458968" cy="4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6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05793-369A-44CB-A710-FBAA542F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5600"/>
              <a:t>Problemas de la Conquista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9D"/>
          </a:solidFill>
          <a:ln w="38100" cap="rnd">
            <a:solidFill>
              <a:srgbClr val="C6969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E42F3-F2C7-49F0-98AF-9F8CCBFE7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706624"/>
            <a:ext cx="7359513" cy="38650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CL" sz="2400" b="1" dirty="0"/>
              <a:t>Destrucción de Santiago por parte de los indígenas (Michimalonco). Poco salvaron pero pudieron reconstruir la ciudad.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Avance hacia el sur fue dificultoso, ya que a medida que los españoles entraban en territorio mapuche, ellos lo defendían.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Se dio inicio a la Guerra de Arauco.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Quienes lograron establecerse tuvieron que defenderse de los constantes ataques, ya que no había un ejército oficial que lo hiciera.</a:t>
            </a:r>
          </a:p>
          <a:p>
            <a:pPr>
              <a:lnSpc>
                <a:spcPct val="100000"/>
              </a:lnSpc>
            </a:pPr>
            <a:r>
              <a:rPr lang="es-CL" sz="2400" b="1" dirty="0"/>
              <a:t>Pese a todo, la resistencia mapuche persistió, por lo que la ocupación de las tierras al sur del río Bío </a:t>
            </a:r>
            <a:r>
              <a:rPr lang="es-CL" sz="2400" b="1" dirty="0" err="1"/>
              <a:t>Bío</a:t>
            </a:r>
            <a:r>
              <a:rPr lang="es-CL" sz="2400" b="1" dirty="0"/>
              <a:t> fue incierta</a:t>
            </a:r>
            <a:r>
              <a:rPr lang="es-CL" sz="2000" b="1" dirty="0"/>
              <a:t>.</a:t>
            </a:r>
          </a:p>
        </p:txBody>
      </p:sp>
      <p:pic>
        <p:nvPicPr>
          <p:cNvPr id="5122" name="Picture 2" descr="Destrucción de Santiago - Wikipedia, la enciclopedia libre">
            <a:extLst>
              <a:ext uri="{FF2B5EF4-FFF2-40B4-BE49-F238E27FC236}">
                <a16:creationId xmlns:a16="http://schemas.microsoft.com/office/drawing/2014/main" id="{A729EA7D-8182-417E-8FB1-415EEC3D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5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9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8A4BD-F621-45A6-80B6-E73ED8A6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BE2B5-5F86-440E-82EA-81435A68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b="1" dirty="0"/>
              <a:t>Resuelve en tu cuaderno las siguientes actividades de tu texto de estudio.</a:t>
            </a:r>
          </a:p>
          <a:p>
            <a:r>
              <a:rPr lang="es-CL" sz="3600" b="1" dirty="0"/>
              <a:t>Página 89: actividades.</a:t>
            </a:r>
          </a:p>
          <a:p>
            <a:r>
              <a:rPr lang="es-CL" sz="3600" b="1" dirty="0"/>
              <a:t>Enlace video “Algo habrán hecho por la historia de Chile”</a:t>
            </a:r>
          </a:p>
          <a:p>
            <a:r>
              <a:rPr lang="es-CL" sz="3600" dirty="0">
                <a:hlinkClick r:id="rId2"/>
              </a:rPr>
              <a:t>https://www.youtube.com/watch?v=ztb8vcoTP14&amp;t=14s</a:t>
            </a:r>
            <a:endParaRPr lang="es-CL" sz="3600" dirty="0"/>
          </a:p>
          <a:p>
            <a:r>
              <a:rPr lang="es-CL" sz="3600" b="1" dirty="0">
                <a:hlinkClick r:id="rId3"/>
              </a:rPr>
              <a:t>https://www.youtube.com/watch?v=35SQjpap5gQ</a:t>
            </a:r>
            <a:endParaRPr lang="es-CL" sz="3600" b="1" dirty="0"/>
          </a:p>
          <a:p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72255457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A3D22"/>
      </a:dk2>
      <a:lt2>
        <a:srgbClr val="E2E8E7"/>
      </a:lt2>
      <a:accent1>
        <a:srgbClr val="C6969D"/>
      </a:accent1>
      <a:accent2>
        <a:srgbClr val="BA8F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6"/>
      </a:hlink>
      <a:folHlink>
        <a:srgbClr val="848484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616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Modern Love</vt:lpstr>
      <vt:lpstr>The Hand</vt:lpstr>
      <vt:lpstr>SketchyVTI</vt:lpstr>
      <vt:lpstr>Descubrimiento y Conquista de Chile</vt:lpstr>
      <vt:lpstr>Expediciones en Chile</vt:lpstr>
      <vt:lpstr>El viaje de Diego de Almagro</vt:lpstr>
      <vt:lpstr>Presentación de PowerPoint</vt:lpstr>
      <vt:lpstr>La Conquista de Chile</vt:lpstr>
      <vt:lpstr>Tareas de la Conquista</vt:lpstr>
      <vt:lpstr>Problemas de la Conquista</vt:lpstr>
      <vt:lpstr>Actividades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Descubrimiento y Conquista de Chile</dc:title>
  <dc:creator>Carlos Sotelo Pedrero</dc:creator>
  <cp:lastModifiedBy>Carlos Sotelo Pedrero</cp:lastModifiedBy>
  <cp:revision>7</cp:revision>
  <dcterms:created xsi:type="dcterms:W3CDTF">2020-07-21T19:24:59Z</dcterms:created>
  <dcterms:modified xsi:type="dcterms:W3CDTF">2021-05-20T13:06:27Z</dcterms:modified>
</cp:coreProperties>
</file>