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51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3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61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8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97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46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60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443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8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621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455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56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06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214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9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EB8E-7506-4756-BB8A-F6F5BA11170D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9B06A0-0BD2-4383-9F5F-E41A830123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0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Representación de números a partir de su valor posicional</a:t>
            </a:r>
          </a:p>
        </p:txBody>
      </p:sp>
    </p:spTree>
    <p:extLst>
      <p:ext uri="{BB962C8B-B14F-4D97-AF65-F5344CB8AC3E}">
        <p14:creationId xmlns:p14="http://schemas.microsoft.com/office/powerpoint/2010/main" val="295206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Escribe el valor posicional del dígito destacado en cada número.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15" t="35713" r="29875" b="23128"/>
          <a:stretch/>
        </p:blipFill>
        <p:spPr>
          <a:xfrm>
            <a:off x="1967346" y="1905000"/>
            <a:ext cx="9675812" cy="47684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07724" y="2798618"/>
            <a:ext cx="85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5 U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531928" y="279861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5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58145" y="2078182"/>
            <a:ext cx="4267200" cy="419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549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Escribe el valor posicional de cada dígito.</a:t>
            </a: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63409"/>
              </p:ext>
            </p:extLst>
          </p:nvPr>
        </p:nvGraphicFramePr>
        <p:xfrm>
          <a:off x="1690254" y="1904998"/>
          <a:ext cx="9814358" cy="487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179">
                  <a:extLst>
                    <a:ext uri="{9D8B030D-6E8A-4147-A177-3AD203B41FA5}">
                      <a16:colId xmlns:a16="http://schemas.microsoft.com/office/drawing/2014/main" val="4031677321"/>
                    </a:ext>
                  </a:extLst>
                </a:gridCol>
                <a:gridCol w="4907179">
                  <a:extLst>
                    <a:ext uri="{9D8B030D-6E8A-4147-A177-3AD203B41FA5}">
                      <a16:colId xmlns:a16="http://schemas.microsoft.com/office/drawing/2014/main" val="1732041619"/>
                    </a:ext>
                  </a:extLst>
                </a:gridCol>
              </a:tblGrid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   NUMERO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VALOR POSICIONAL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12048"/>
                  </a:ext>
                </a:extLst>
              </a:tr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/>
                        <a:t>                     </a:t>
                      </a:r>
                      <a:r>
                        <a:rPr lang="es-CL" sz="2800"/>
                        <a:t>20   +   6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68135"/>
                  </a:ext>
                </a:extLst>
              </a:tr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68802"/>
                  </a:ext>
                </a:extLst>
              </a:tr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75989"/>
                  </a:ext>
                </a:extLst>
              </a:tr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37456"/>
                  </a:ext>
                </a:extLst>
              </a:tr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857097"/>
                  </a:ext>
                </a:extLst>
              </a:tr>
              <a:tr h="66328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110"/>
                  </a:ext>
                </a:extLst>
              </a:tr>
              <a:tr h="601807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0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8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/>
              <a:t>Todo número están compuesto por dígitos</a:t>
            </a:r>
          </a:p>
          <a:p>
            <a:r>
              <a:rPr lang="es-CL" sz="2800" dirty="0"/>
              <a:t>Los dígitos que componen nuestros número son:</a:t>
            </a:r>
          </a:p>
          <a:p>
            <a:pPr marL="0" indent="0">
              <a:buNone/>
            </a:pPr>
            <a:r>
              <a:rPr lang="es-CL" sz="2800" dirty="0"/>
              <a:t>          0,1,2,3,4,5,6,7,8,9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66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764" y="981540"/>
            <a:ext cx="7586964" cy="51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357" y="534055"/>
            <a:ext cx="7629698" cy="55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3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5237018" y="4932217"/>
            <a:ext cx="290946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4378036" y="4668982"/>
            <a:ext cx="1371600" cy="13300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137" t="33735" r="24773" b="25195"/>
          <a:stretch/>
        </p:blipFill>
        <p:spPr>
          <a:xfrm>
            <a:off x="4391890" y="1427017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POSICIONAL DE LOS DIGITOS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4946" y="2115153"/>
            <a:ext cx="9906000" cy="3777622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CL" sz="3000" dirty="0"/>
              <a:t>Los dígitos pueden adquirir un valor diferente según su posición. </a:t>
            </a:r>
          </a:p>
          <a:p>
            <a:r>
              <a:rPr lang="es-CL" sz="3000" dirty="0"/>
              <a:t>Ejemplo:            2  7    =      20  +  7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557399" y="3758120"/>
            <a:ext cx="48491" cy="79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673433" y="4528742"/>
            <a:ext cx="637309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635460" y="4277420"/>
            <a:ext cx="16486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UNIDAD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143498" y="3758120"/>
            <a:ext cx="83126" cy="156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5253536" y="5196904"/>
            <a:ext cx="1198424" cy="4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767946" y="5012238"/>
            <a:ext cx="19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DECENAS</a:t>
            </a:r>
          </a:p>
        </p:txBody>
      </p:sp>
    </p:spTree>
    <p:extLst>
      <p:ext uri="{BB962C8B-B14F-4D97-AF65-F5344CB8AC3E}">
        <p14:creationId xmlns:p14="http://schemas.microsoft.com/office/powerpoint/2010/main" val="18173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POSICIONAL</a:t>
            </a:r>
          </a:p>
        </p:txBody>
      </p:sp>
      <p:pic>
        <p:nvPicPr>
          <p:cNvPr id="4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863"/>
          <a:stretch/>
        </p:blipFill>
        <p:spPr>
          <a:xfrm>
            <a:off x="2325862" y="2355270"/>
            <a:ext cx="4127608" cy="1136073"/>
          </a:xfrm>
          <a:prstGeom prst="rect">
            <a:avLst/>
          </a:prstGeom>
        </p:spPr>
      </p:pic>
      <p:pic>
        <p:nvPicPr>
          <p:cNvPr id="5" name="Marcador de contenido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78"/>
          <a:stretch/>
        </p:blipFill>
        <p:spPr>
          <a:xfrm>
            <a:off x="5207607" y="4668982"/>
            <a:ext cx="4127608" cy="9364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08218" y="2355270"/>
            <a:ext cx="48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U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78727" y="2355270"/>
            <a:ext cx="42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31527" y="4310380"/>
            <a:ext cx="48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U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02036" y="4310380"/>
            <a:ext cx="42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2085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es-CL" dirty="0"/>
              <a:t>IDENTIFICA EL VALOR POSICIONAL DE LOS DIGITOS EN LOS SIGUIENTES NÚMERO.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78" r="13099"/>
          <a:stretch/>
        </p:blipFill>
        <p:spPr>
          <a:xfrm>
            <a:off x="2592925" y="2382982"/>
            <a:ext cx="8251873" cy="34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CORRECCION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1" t="32400" r="13719"/>
          <a:stretch/>
        </p:blipFill>
        <p:spPr>
          <a:xfrm>
            <a:off x="2092036" y="1773382"/>
            <a:ext cx="8368146" cy="35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1471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108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Representación de números a partir de su valor posicional</vt:lpstr>
      <vt:lpstr>Presentación de PowerPoint</vt:lpstr>
      <vt:lpstr>Presentación de PowerPoint</vt:lpstr>
      <vt:lpstr>Presentación de PowerPoint</vt:lpstr>
      <vt:lpstr>Presentación de PowerPoint</vt:lpstr>
      <vt:lpstr>VALOR POSICIONAL DE LOS DIGITOS</vt:lpstr>
      <vt:lpstr>VALOR POSICIONAL</vt:lpstr>
      <vt:lpstr>IDENTIFICA EL VALOR POSICIONAL DE LOS DIGITOS EN LOS SIGUIENTES NÚMERO.</vt:lpstr>
      <vt:lpstr>CORRECCION</vt:lpstr>
      <vt:lpstr>Escribe el valor posicional del dígito destacado en cada número.</vt:lpstr>
      <vt:lpstr>Escribe el valor posicional de cada dígito.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Representación de números a partir de su valor posicional</dc:title>
  <dc:creator>Edith</dc:creator>
  <cp:lastModifiedBy>María Eugenia Lucero Martínez</cp:lastModifiedBy>
  <cp:revision>7</cp:revision>
  <dcterms:created xsi:type="dcterms:W3CDTF">2021-05-03T23:37:20Z</dcterms:created>
  <dcterms:modified xsi:type="dcterms:W3CDTF">2021-05-12T13:58:12Z</dcterms:modified>
</cp:coreProperties>
</file>