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EC4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C806F-6297-442A-B506-2AE29460B8E5}" type="datetimeFigureOut">
              <a:rPr lang="es-CL" smtClean="0"/>
              <a:t>08-06-2021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D4870-FFB5-4B88-B2E0-7B60AFD96A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941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D4870-FFB5-4B88-B2E0-7B60AFD96A90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2958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98574-2286-42D0-8BA1-61C9AEFE6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F97567-BD5B-4754-94E6-82B8C0AF5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1FD7AC-AD1F-4551-A924-89D180D5B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68A8-7CF7-41B8-A696-4325A54FBB3C}" type="datetimeFigureOut">
              <a:rPr lang="es-CL" smtClean="0"/>
              <a:t>08-06-2021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2DD477-5AAA-45CE-9C3D-6E9A503A1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E0E493-06EE-4960-BD67-8B9EB5899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3694-3006-4F07-974A-339A5AC098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980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17802-FD98-4563-B72D-8F546C067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15067F-9851-4776-8CD3-18DD40BAA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2AF785-55D4-4C2D-8462-FBED634F6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68A8-7CF7-41B8-A696-4325A54FBB3C}" type="datetimeFigureOut">
              <a:rPr lang="es-CL" smtClean="0"/>
              <a:t>08-06-2021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369220-A2DE-4C2F-9F29-4EB4CAB66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F2992F-5C1D-4AF2-A2BB-98F152290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3694-3006-4F07-974A-339A5AC098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188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241E39E-2AE6-401B-9E89-EE4FAFDF9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954328-3E36-4C6B-9414-4B8D3A1A5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E5DBDA-CDF5-4B8B-A77C-8F555E8D8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68A8-7CF7-41B8-A696-4325A54FBB3C}" type="datetimeFigureOut">
              <a:rPr lang="es-CL" smtClean="0"/>
              <a:t>08-06-2021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0A1FAD-FEB4-4C1D-81FD-47B54E032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5F691B-FA7D-4B87-942C-7932A9454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3694-3006-4F07-974A-339A5AC098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2133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33168A-19E5-4A07-9F0B-490E316CE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86AD1B-39DE-4553-95F1-A20E49ACF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7BDC0F-F5EA-46B3-8AB9-1A034536F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68A8-7CF7-41B8-A696-4325A54FBB3C}" type="datetimeFigureOut">
              <a:rPr lang="es-CL" smtClean="0"/>
              <a:t>08-06-2021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9AC72D-63EA-4BE9-9D00-DE6841907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3B3934-2C51-4820-9F28-ACE717872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3694-3006-4F07-974A-339A5AC098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4797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72A2EC-2E9A-4B6C-B5DB-08AAACA32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2953FA-8E39-42C1-9CFA-B00951338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259CD-D17A-4046-B345-7635052F4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68A8-7CF7-41B8-A696-4325A54FBB3C}" type="datetimeFigureOut">
              <a:rPr lang="es-CL" smtClean="0"/>
              <a:t>08-06-2021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3F027C-80D6-4061-A786-39A089941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4AB9AD-196C-4292-A540-2036114A8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3694-3006-4F07-974A-339A5AC098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572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240EC5-12B3-495E-8998-522A6138A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DE6D58-C868-4D7F-9E44-6D08A87D9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18363E-CA95-46D7-8C18-7D4DCFDD5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108760-2ACA-4FFF-90F6-9924E4E2F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68A8-7CF7-41B8-A696-4325A54FBB3C}" type="datetimeFigureOut">
              <a:rPr lang="es-CL" smtClean="0"/>
              <a:t>08-06-2021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9C2BFC-3592-43FD-960D-99AA31706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356C59-8FAB-4BB3-9F64-73480FE9E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3694-3006-4F07-974A-339A5AC098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179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D336A4-A440-4D7D-9E79-759719105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D076FA-2DAE-49AC-ACB1-045E24281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DC1349-4F82-47B6-9BC0-B33A63FAC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1D84CED-9DE9-4312-AB37-E69B4E2895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311A85B-4A37-4D93-9525-F97E453606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8D8546F-9420-4485-80FB-AF5597E8E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68A8-7CF7-41B8-A696-4325A54FBB3C}" type="datetimeFigureOut">
              <a:rPr lang="es-CL" smtClean="0"/>
              <a:t>08-06-2021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B451190-A159-4788-BD4B-E3CAF97A0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2B734A-C7C6-4A36-B73E-02A698C9C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3694-3006-4F07-974A-339A5AC098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4193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9D663-15F3-4D1E-8A56-FB7F8D609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F527186-660B-4BC6-8864-7959CBBB1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68A8-7CF7-41B8-A696-4325A54FBB3C}" type="datetimeFigureOut">
              <a:rPr lang="es-CL" smtClean="0"/>
              <a:t>08-06-2021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525CFE3-B33B-4D94-88D6-F9E3DE4CF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33F6979-9D68-4D92-AC36-875E9C4D1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3694-3006-4F07-974A-339A5AC098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359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D4BDB1F-7742-4186-B3E7-A577AE0C6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68A8-7CF7-41B8-A696-4325A54FBB3C}" type="datetimeFigureOut">
              <a:rPr lang="es-CL" smtClean="0"/>
              <a:t>08-06-2021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261D83-096D-4C99-AC60-599F8369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01D3F9-9667-4BFE-A496-FEC08D9BE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3694-3006-4F07-974A-339A5AC098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803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57D8E0-546F-4314-B495-68D5131CD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7F30F9-E0B6-4480-968B-93095B1CA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96EE80-47D2-4A8C-8D8F-CA7388F29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DA063D-A425-4A0E-90B4-B851279CC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68A8-7CF7-41B8-A696-4325A54FBB3C}" type="datetimeFigureOut">
              <a:rPr lang="es-CL" smtClean="0"/>
              <a:t>08-06-2021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1182B4-7E27-42E1-B1F5-5CEC40529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C6195F-DFD1-4B52-88F8-BCC4BD268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3694-3006-4F07-974A-339A5AC098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657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6D6E0A-4C92-414F-9202-63B14A94F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A5703F0-A81E-48A5-94BF-14C7FB9E1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D4679A-245B-4CBA-9A78-BED97F6198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19EB48-5C6F-4B33-A00B-72C104C13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68A8-7CF7-41B8-A696-4325A54FBB3C}" type="datetimeFigureOut">
              <a:rPr lang="es-CL" smtClean="0"/>
              <a:t>08-06-2021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EE2080-A7ED-47EC-8BB8-7399F479D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0563B2-C2D3-4F5C-8F04-E99C9D100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3694-3006-4F07-974A-339A5AC098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094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9598423-15FC-49E4-BF6F-2606AD855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7113EA-FC2F-47CD-836E-ADC0583B1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627B3A-3BC3-4583-BAE8-0DBA79B5D3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F68A8-7CF7-41B8-A696-4325A54FBB3C}" type="datetimeFigureOut">
              <a:rPr lang="es-CL" smtClean="0"/>
              <a:t>08-06-2021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23F1B-B9D3-4CBC-9ABE-6754A25F3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1AD663-FE41-4292-BDC1-A53F4A0542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13694-3006-4F07-974A-339A5AC098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724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2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rgamino: vertical 2">
            <a:extLst>
              <a:ext uri="{FF2B5EF4-FFF2-40B4-BE49-F238E27FC236}">
                <a16:creationId xmlns:a16="http://schemas.microsoft.com/office/drawing/2014/main" id="{C36CFDA0-5B20-40A8-9BC3-3410BD891806}"/>
              </a:ext>
            </a:extLst>
          </p:cNvPr>
          <p:cNvSpPr/>
          <p:nvPr/>
        </p:nvSpPr>
        <p:spPr>
          <a:xfrm>
            <a:off x="3828628" y="2616591"/>
            <a:ext cx="4234375" cy="3488787"/>
          </a:xfrm>
          <a:prstGeom prst="verticalScroll">
            <a:avLst/>
          </a:prstGeom>
          <a:solidFill>
            <a:srgbClr val="92D050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dirty="0">
                <a:latin typeface="Showcard Gothic" panose="04020904020102020604" pitchFamily="82" charset="0"/>
                <a:cs typeface="Arial" panose="020B0604020202020204" pitchFamily="34" charset="0"/>
              </a:rPr>
              <a:t>ENTORNO DE LAS PRIMERAS CIVILIZACIONES</a:t>
            </a:r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A709F406-2A3B-4E96-A928-761339BF7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150" y="475690"/>
            <a:ext cx="3073400" cy="2726053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>
            <a:extLst>
              <a:ext uri="{FF2B5EF4-FFF2-40B4-BE49-F238E27FC236}">
                <a16:creationId xmlns:a16="http://schemas.microsoft.com/office/drawing/2014/main" id="{7040E4B0-88BD-4E75-98E9-5E2918EE9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150" y="3656256"/>
            <a:ext cx="3095625" cy="2322513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3DCE28E7-A802-4249-8150-7057F4E96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1" y="337625"/>
            <a:ext cx="1568768" cy="1833518"/>
          </a:xfrm>
          <a:prstGeom prst="rect">
            <a:avLst/>
          </a:prstGeom>
          <a:solidFill>
            <a:srgbClr val="92D050"/>
          </a:solidFill>
          <a:ln w="571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7" name="Picture 9">
            <a:extLst>
              <a:ext uri="{FF2B5EF4-FFF2-40B4-BE49-F238E27FC236}">
                <a16:creationId xmlns:a16="http://schemas.microsoft.com/office/drawing/2014/main" id="{C287DBEF-3B0A-4BE7-B085-1E7C1DBB5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147" y="337625"/>
            <a:ext cx="1721927" cy="1871003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>
            <a:extLst>
              <a:ext uri="{FF2B5EF4-FFF2-40B4-BE49-F238E27FC236}">
                <a16:creationId xmlns:a16="http://schemas.microsoft.com/office/drawing/2014/main" id="{5F936723-ADCD-4887-87BB-8A830C7CB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37" y="2208628"/>
            <a:ext cx="2762280" cy="1744394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76DCCEC3-7594-443A-99D8-99745A82ED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14" y="337625"/>
            <a:ext cx="2785403" cy="1649688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>
            <a:extLst>
              <a:ext uri="{FF2B5EF4-FFF2-40B4-BE49-F238E27FC236}">
                <a16:creationId xmlns:a16="http://schemas.microsoft.com/office/drawing/2014/main" id="{62ED444A-DF10-4535-AC26-FA7428011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37" y="4234375"/>
            <a:ext cx="2762280" cy="1744394"/>
          </a:xfrm>
          <a:prstGeom prst="rect">
            <a:avLst/>
          </a:prstGeom>
          <a:pattFill prst="pct5">
            <a:fgClr>
              <a:schemeClr val="accent2"/>
            </a:fgClr>
            <a:bgClr>
              <a:schemeClr val="bg1"/>
            </a:bgClr>
          </a:pattFill>
          <a:ln w="57150" cmpd="sng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A167F8AA-11EF-4FC0-9EAD-5BFC23D0B196}"/>
              </a:ext>
            </a:extLst>
          </p:cNvPr>
          <p:cNvSpPr txBox="1"/>
          <p:nvPr/>
        </p:nvSpPr>
        <p:spPr>
          <a:xfrm>
            <a:off x="7142708" y="6105378"/>
            <a:ext cx="4586067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L" b="1" dirty="0">
                <a:latin typeface="Arial" panose="020B0604020202020204" pitchFamily="34" charset="0"/>
                <a:cs typeface="Arial" panose="020B0604020202020204" pitchFamily="34" charset="0"/>
              </a:rPr>
              <a:t>PROFESORA: Irma Varas Espinoza-</a:t>
            </a:r>
          </a:p>
          <a:p>
            <a:pPr algn="ctr"/>
            <a:r>
              <a:rPr lang="es-CL" b="1" dirty="0">
                <a:latin typeface="Arial" panose="020B0604020202020204" pitchFamily="34" charset="0"/>
                <a:cs typeface="Arial" panose="020B0604020202020204" pitchFamily="34" charset="0"/>
              </a:rPr>
              <a:t>7°-2021- ISL</a:t>
            </a:r>
          </a:p>
          <a:p>
            <a:endParaRPr lang="es-C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b="1" dirty="0">
              <a:latin typeface="7°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39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C46F994-9E71-49AA-ABF6-1E9F3B0B2E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074652"/>
              </p:ext>
            </p:extLst>
          </p:nvPr>
        </p:nvGraphicFramePr>
        <p:xfrm>
          <a:off x="405618" y="506437"/>
          <a:ext cx="11380763" cy="1900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80763">
                  <a:extLst>
                    <a:ext uri="{9D8B030D-6E8A-4147-A177-3AD203B41FA5}">
                      <a16:colId xmlns:a16="http://schemas.microsoft.com/office/drawing/2014/main" val="2457899336"/>
                    </a:ext>
                  </a:extLst>
                </a:gridCol>
              </a:tblGrid>
              <a:tr h="548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2400" u="sng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2400" u="sng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 2</a:t>
                      </a:r>
                      <a:r>
                        <a:rPr lang="es-ES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¿Cómo cambió la vida de los seres humanos desde sus orígenes hasta las primeras civilizaciones?</a:t>
                      </a:r>
                      <a:endParaRPr lang="es-CL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775153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D399F5A-91C0-4CF6-8B83-8D3A358FE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551617"/>
              </p:ext>
            </p:extLst>
          </p:nvPr>
        </p:nvGraphicFramePr>
        <p:xfrm>
          <a:off x="956603" y="2679167"/>
          <a:ext cx="10450535" cy="3801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0535">
                  <a:extLst>
                    <a:ext uri="{9D8B030D-6E8A-4147-A177-3AD203B41FA5}">
                      <a16:colId xmlns:a16="http://schemas.microsoft.com/office/drawing/2014/main" val="2152177927"/>
                    </a:ext>
                  </a:extLst>
                </a:gridCol>
              </a:tblGrid>
              <a:tr h="649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OA 21</a:t>
                      </a:r>
                      <a:r>
                        <a:rPr lang="es-MX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Reconocer procesos de adaptación y transformación que se derivan de la relación entre el ser humano y el medio.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400" b="1" u="sng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u="sng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Habilidad</a:t>
                      </a:r>
                      <a:r>
                        <a:rPr lang="es-ES" sz="2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Interpretar datos e información geográfica utilizando tecnología apropiada.</a:t>
                      </a:r>
                      <a:endParaRPr lang="es-CL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46172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008213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96B27C74-D6E9-45F2-B7D3-4372423094C3}"/>
              </a:ext>
            </a:extLst>
          </p:cNvPr>
          <p:cNvSpPr txBox="1"/>
          <p:nvPr/>
        </p:nvSpPr>
        <p:spPr>
          <a:xfrm>
            <a:off x="3249637" y="377469"/>
            <a:ext cx="52191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Semana 2 –Junio- 2021</a:t>
            </a:r>
          </a:p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Clase 1 y 2</a:t>
            </a:r>
          </a:p>
          <a:p>
            <a:pPr algn="ctr"/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81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D2E81FB3-3936-4497-A853-9339D685D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819" y="1227762"/>
            <a:ext cx="10466362" cy="5081598"/>
          </a:xfrm>
          <a:prstGeom prst="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B6C07B5-3077-40FE-AF0C-1696D2231C2E}"/>
              </a:ext>
            </a:extLst>
          </p:cNvPr>
          <p:cNvSpPr txBox="1"/>
          <p:nvPr/>
        </p:nvSpPr>
        <p:spPr>
          <a:xfrm>
            <a:off x="2138289" y="548640"/>
            <a:ext cx="7877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CIVILIZACIÓN DE MESOPOTAMIA</a:t>
            </a:r>
          </a:p>
        </p:txBody>
      </p:sp>
    </p:spTree>
    <p:extLst>
      <p:ext uri="{BB962C8B-B14F-4D97-AF65-F5344CB8AC3E}">
        <p14:creationId xmlns:p14="http://schemas.microsoft.com/office/powerpoint/2010/main" val="2289708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1EC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E9F12CC0-2E2D-46ED-A98E-223130D67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905" y="801858"/>
            <a:ext cx="9115864" cy="5809957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59AC3D0-8F02-4AFE-9049-7CE8C312BB77}"/>
              </a:ext>
            </a:extLst>
          </p:cNvPr>
          <p:cNvSpPr txBox="1"/>
          <p:nvPr/>
        </p:nvSpPr>
        <p:spPr>
          <a:xfrm>
            <a:off x="3516923" y="211015"/>
            <a:ext cx="510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CIVILIZACIÓN : EGIPTO</a:t>
            </a:r>
          </a:p>
        </p:txBody>
      </p:sp>
    </p:spTree>
    <p:extLst>
      <p:ext uri="{BB962C8B-B14F-4D97-AF65-F5344CB8AC3E}">
        <p14:creationId xmlns:p14="http://schemas.microsoft.com/office/powerpoint/2010/main" val="337448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B1694B2E-8891-4007-BF7D-D5AC1895B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212" y="1065627"/>
            <a:ext cx="9734843" cy="4726745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4B271E7-27DB-4361-86EE-E63469CA37BB}"/>
              </a:ext>
            </a:extLst>
          </p:cNvPr>
          <p:cNvSpPr txBox="1"/>
          <p:nvPr/>
        </p:nvSpPr>
        <p:spPr>
          <a:xfrm>
            <a:off x="3657600" y="337625"/>
            <a:ext cx="4178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CHINA</a:t>
            </a:r>
          </a:p>
        </p:txBody>
      </p:sp>
    </p:spTree>
    <p:extLst>
      <p:ext uri="{BB962C8B-B14F-4D97-AF65-F5344CB8AC3E}">
        <p14:creationId xmlns:p14="http://schemas.microsoft.com/office/powerpoint/2010/main" val="2109607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1EC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>
            <a:extLst>
              <a:ext uri="{FF2B5EF4-FFF2-40B4-BE49-F238E27FC236}">
                <a16:creationId xmlns:a16="http://schemas.microsoft.com/office/drawing/2014/main" id="{583467A5-49D4-4C2C-A6DC-BE87B976A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812" y="903849"/>
            <a:ext cx="8806376" cy="5050301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FD1AF88-A514-4B3F-9279-0725FFB744DF}"/>
              </a:ext>
            </a:extLst>
          </p:cNvPr>
          <p:cNvSpPr txBox="1"/>
          <p:nvPr/>
        </p:nvSpPr>
        <p:spPr>
          <a:xfrm>
            <a:off x="3460652" y="309489"/>
            <a:ext cx="5430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CIVILIZACIÓN: INDIA</a:t>
            </a:r>
          </a:p>
        </p:txBody>
      </p:sp>
    </p:spTree>
    <p:extLst>
      <p:ext uri="{BB962C8B-B14F-4D97-AF65-F5344CB8AC3E}">
        <p14:creationId xmlns:p14="http://schemas.microsoft.com/office/powerpoint/2010/main" val="1033562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1EC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:a16="http://schemas.microsoft.com/office/drawing/2014/main" id="{7FF4181A-4D75-43D4-A6D0-C16250B31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394" y="1167619"/>
            <a:ext cx="8806375" cy="4909624"/>
          </a:xfrm>
          <a:prstGeom prst="rect">
            <a:avLst/>
          </a:prstGeom>
          <a:solidFill>
            <a:srgbClr val="66FF33"/>
          </a:solidFill>
          <a:ln w="571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7177D75-133C-4CB4-A882-6DD8FE2D1BE5}"/>
              </a:ext>
            </a:extLst>
          </p:cNvPr>
          <p:cNvSpPr txBox="1"/>
          <p:nvPr/>
        </p:nvSpPr>
        <p:spPr>
          <a:xfrm>
            <a:off x="1856935" y="450166"/>
            <a:ext cx="8271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CIVILIZACIONES: CRETENSE O MINOICA   -   FENICIA</a:t>
            </a:r>
          </a:p>
        </p:txBody>
      </p:sp>
    </p:spTree>
    <p:extLst>
      <p:ext uri="{BB962C8B-B14F-4D97-AF65-F5344CB8AC3E}">
        <p14:creationId xmlns:p14="http://schemas.microsoft.com/office/powerpoint/2010/main" val="811574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>
            <a:extLst>
              <a:ext uri="{FF2B5EF4-FFF2-40B4-BE49-F238E27FC236}">
                <a16:creationId xmlns:a16="http://schemas.microsoft.com/office/drawing/2014/main" id="{F0F9065C-0A96-47E3-AAD4-E43525EAB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261" y="1012874"/>
            <a:ext cx="8299938" cy="5064369"/>
          </a:xfrm>
          <a:prstGeom prst="rect">
            <a:avLst/>
          </a:prstGeom>
          <a:solidFill>
            <a:srgbClr val="66FF33"/>
          </a:solidFill>
          <a:ln w="571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3502513-602E-485F-8715-F8362D1617A2}"/>
              </a:ext>
            </a:extLst>
          </p:cNvPr>
          <p:cNvSpPr txBox="1"/>
          <p:nvPr/>
        </p:nvSpPr>
        <p:spPr>
          <a:xfrm>
            <a:off x="2686929" y="379828"/>
            <a:ext cx="6119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CIVILIZACIÓN OLMECA</a:t>
            </a:r>
          </a:p>
        </p:txBody>
      </p:sp>
    </p:spTree>
    <p:extLst>
      <p:ext uri="{BB962C8B-B14F-4D97-AF65-F5344CB8AC3E}">
        <p14:creationId xmlns:p14="http://schemas.microsoft.com/office/powerpoint/2010/main" val="3447434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1EC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>
            <a:extLst>
              <a:ext uri="{FF2B5EF4-FFF2-40B4-BE49-F238E27FC236}">
                <a16:creationId xmlns:a16="http://schemas.microsoft.com/office/drawing/2014/main" id="{ECDBE70A-0EBD-4358-B17B-8ACF5A8DE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034" y="1160585"/>
            <a:ext cx="7582486" cy="5331655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092B987-28E6-4EF2-B4BF-02870539F1CC}"/>
              </a:ext>
            </a:extLst>
          </p:cNvPr>
          <p:cNvSpPr txBox="1"/>
          <p:nvPr/>
        </p:nvSpPr>
        <p:spPr>
          <a:xfrm>
            <a:off x="2940148" y="365760"/>
            <a:ext cx="6020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CIVILIZACIÓN CHAVÍN</a:t>
            </a:r>
          </a:p>
        </p:txBody>
      </p:sp>
    </p:spTree>
    <p:extLst>
      <p:ext uri="{BB962C8B-B14F-4D97-AF65-F5344CB8AC3E}">
        <p14:creationId xmlns:p14="http://schemas.microsoft.com/office/powerpoint/2010/main" val="3616926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100</Words>
  <Application>Microsoft Office PowerPoint</Application>
  <PresentationFormat>Panorámica</PresentationFormat>
  <Paragraphs>19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7°</vt:lpstr>
      <vt:lpstr>Arial</vt:lpstr>
      <vt:lpstr>Calibri</vt:lpstr>
      <vt:lpstr>Calibri Light</vt:lpstr>
      <vt:lpstr>Showcard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Notebook 11</dc:creator>
  <cp:lastModifiedBy>alonceu@gmail.com</cp:lastModifiedBy>
  <cp:revision>16</cp:revision>
  <dcterms:created xsi:type="dcterms:W3CDTF">2021-06-07T20:19:43Z</dcterms:created>
  <dcterms:modified xsi:type="dcterms:W3CDTF">2021-06-08T14:26:49Z</dcterms:modified>
</cp:coreProperties>
</file>