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5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6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0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7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8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5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5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8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0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ntita-lectoescritura.com.ec/Inicio/vocabulari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B5168-72CE-46B2-8490-8A9183A2F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317" y="2689506"/>
            <a:ext cx="5536198" cy="254143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s-CL" dirty="0"/>
              <a:t>Objetivo: Conocer elementos del cuento ilustrado.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725C318-ECFD-43E1-8133-2FB6CE1CEFF7}"/>
              </a:ext>
            </a:extLst>
          </p:cNvPr>
          <p:cNvSpPr/>
          <p:nvPr/>
        </p:nvSpPr>
        <p:spPr>
          <a:xfrm>
            <a:off x="7924800" y="348343"/>
            <a:ext cx="2721429" cy="977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15/06/2021</a:t>
            </a:r>
          </a:p>
        </p:txBody>
      </p:sp>
      <p:pic>
        <p:nvPicPr>
          <p:cNvPr id="1026" name="Picture 2" descr="peacefully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4" y="661851"/>
            <a:ext cx="5622091" cy="56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FF571-C4C3-4BA9-94B7-793D33AC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0086" cy="1315629"/>
          </a:xfrm>
          <a:solidFill>
            <a:srgbClr val="00FFCC"/>
          </a:solidFill>
        </p:spPr>
        <p:txBody>
          <a:bodyPr>
            <a:normAutofit/>
          </a:bodyPr>
          <a:lstStyle/>
          <a:p>
            <a:pPr algn="ctr"/>
            <a:r>
              <a:rPr lang="es-CL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donuts" panose="02000600000000000000" pitchFamily="50" charset="0"/>
              </a:rPr>
              <a:t>Cuento Ilustrado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B880F3-5637-44C8-93DE-CCCCAD7B6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299"/>
            <a:ext cx="587610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b="1" dirty="0">
                <a:solidFill>
                  <a:srgbClr val="202124"/>
                </a:solidFill>
                <a:latin typeface="arial" panose="020B0604020202020204" pitchFamily="34" charset="0"/>
              </a:rPr>
              <a:t>Cuento: 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Narración breve, oral o escrita, en la que se </a:t>
            </a:r>
            <a:r>
              <a:rPr lang="es-CL" dirty="0">
                <a:solidFill>
                  <a:srgbClr val="202124"/>
                </a:solidFill>
                <a:latin typeface="arial" panose="020B0604020202020204" pitchFamily="34" charset="0"/>
              </a:rPr>
              <a:t>cuenta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una historia de ficción con </a:t>
            </a:r>
            <a:r>
              <a:rPr lang="es-CL" dirty="0">
                <a:solidFill>
                  <a:srgbClr val="202124"/>
                </a:solidFill>
                <a:latin typeface="arial" panose="020B0604020202020204" pitchFamily="34" charset="0"/>
              </a:rPr>
              <a:t>pocos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personajes, un desarrollo simple y desenlace final rápido.</a:t>
            </a:r>
            <a:endParaRPr lang="es-CL" dirty="0"/>
          </a:p>
          <a:p>
            <a:pPr marL="0" indent="0">
              <a:buNone/>
            </a:pPr>
            <a:endParaRPr lang="es-CL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C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Ilustración: </a:t>
            </a:r>
            <a:r>
              <a:rPr lang="es-C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Fotografía, dibujo o lámina que se coloca en un texto o impreso para representar gráficamente lo expuesto, ejemplificarlo o hacer más atractivo el resultado.</a:t>
            </a:r>
          </a:p>
        </p:txBody>
      </p:sp>
      <p:pic>
        <p:nvPicPr>
          <p:cNvPr id="2050" name="Picture 2" descr="caperucita y el lobo ilustracion - Buscar con Google | Caperucita roja,  Ilustraciones, Ilustración lo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-161926"/>
            <a:ext cx="5648325" cy="70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7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D75478A-A045-4302-9CCB-8387A6808C58}"/>
              </a:ext>
            </a:extLst>
          </p:cNvPr>
          <p:cNvSpPr/>
          <p:nvPr/>
        </p:nvSpPr>
        <p:spPr>
          <a:xfrm>
            <a:off x="449871" y="1152797"/>
            <a:ext cx="4093029" cy="18941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donuts" panose="02000600000000000000" pitchFamily="50" charset="0"/>
              </a:rPr>
              <a:t>Cuento </a:t>
            </a:r>
          </a:p>
          <a:p>
            <a:pPr algn="ctr"/>
            <a:r>
              <a:rPr lang="es-CL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donuts" panose="02000600000000000000" pitchFamily="50" charset="0"/>
              </a:rPr>
              <a:t>Ilustrado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B796012-FBBC-4D01-9EF9-28892A46916E}"/>
              </a:ext>
            </a:extLst>
          </p:cNvPr>
          <p:cNvCxnSpPr/>
          <p:nvPr/>
        </p:nvCxnSpPr>
        <p:spPr>
          <a:xfrm flipV="1">
            <a:off x="4542900" y="948770"/>
            <a:ext cx="2032987" cy="1109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6D3D93C-2C1D-4B54-BFD4-F708BFCB23A6}"/>
              </a:ext>
            </a:extLst>
          </p:cNvPr>
          <p:cNvCxnSpPr>
            <a:cxnSpLocks/>
          </p:cNvCxnSpPr>
          <p:nvPr/>
        </p:nvCxnSpPr>
        <p:spPr>
          <a:xfrm>
            <a:off x="4542900" y="2099854"/>
            <a:ext cx="2236751" cy="757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A49CEBB6-8667-4B9A-824F-9D7E9796BFDA}"/>
              </a:ext>
            </a:extLst>
          </p:cNvPr>
          <p:cNvSpPr/>
          <p:nvPr/>
        </p:nvSpPr>
        <p:spPr>
          <a:xfrm>
            <a:off x="6779651" y="328847"/>
            <a:ext cx="3018408" cy="138999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/>
              <a:t>Cuento: Relato de una historia.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C4B0450-2268-4874-82CC-0159C323C2A6}"/>
              </a:ext>
            </a:extLst>
          </p:cNvPr>
          <p:cNvSpPr/>
          <p:nvPr/>
        </p:nvSpPr>
        <p:spPr>
          <a:xfrm>
            <a:off x="6779651" y="1759817"/>
            <a:ext cx="3018408" cy="1389990"/>
          </a:xfrm>
          <a:prstGeom prst="ellips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Ilustración: dibujo</a:t>
            </a:r>
            <a:r>
              <a:rPr lang="es-CL" dirty="0"/>
              <a:t>.</a:t>
            </a:r>
          </a:p>
        </p:txBody>
      </p:sp>
      <p:pic>
        <p:nvPicPr>
          <p:cNvPr id="3074" name="Picture 2" descr="Abra La Lámpara Mágica Aladdin Del Cuento De La Historia Del Libro Cuentos  árabes Alladin, Genios Y Princesa Ilustración del Vector - Ilustración de  noche, historia: 78930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35" y="3489844"/>
            <a:ext cx="5524027" cy="33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4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AJA MÁGICA DE LA &amp;quot;SEÑO&amp;quot; MERCEDES: FACEBOOK: CUENTOS Y POESÍAS CON  PICTOGRAMAS | Poesía para niños, Lectura cortas para niños, Poemas  infantiles">
            <a:extLst>
              <a:ext uri="{FF2B5EF4-FFF2-40B4-BE49-F238E27FC236}">
                <a16:creationId xmlns:a16="http://schemas.microsoft.com/office/drawing/2014/main" id="{70772952-6EE6-4765-B4BF-655FE9A27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1008" r="1158" b="1890"/>
          <a:stretch/>
        </p:blipFill>
        <p:spPr bwMode="auto">
          <a:xfrm>
            <a:off x="1506583" y="722811"/>
            <a:ext cx="5765074" cy="586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la de libros té ilustración - Descargar PNG/SVG transpar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33" y="198119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3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C22BE-A4AC-44D3-A9EF-E029EF3C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542"/>
            <a:ext cx="10515600" cy="132556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es-CL" sz="5400" dirty="0">
                <a:latin typeface="Asdonuts" panose="02000600000000000000" pitchFamily="50" charset="0"/>
              </a:rPr>
              <a:t>Materiales para la próxima semana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AAA1A-19CE-424D-9C19-1AA8AE87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1831884"/>
            <a:ext cx="5684520" cy="3251471"/>
          </a:xfrm>
          <a:solidFill>
            <a:srgbClr val="00FFCC"/>
          </a:solidFill>
        </p:spPr>
        <p:txBody>
          <a:bodyPr>
            <a:noAutofit/>
          </a:bodyPr>
          <a:lstStyle/>
          <a:p>
            <a:pPr algn="ctr"/>
            <a:r>
              <a:rPr lang="es-CL" sz="48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pitchFamily="2" charset="0"/>
              </a:rPr>
              <a:t>1 hoja de block</a:t>
            </a:r>
          </a:p>
          <a:p>
            <a:pPr algn="ctr"/>
            <a:r>
              <a:rPr lang="es-CL" sz="48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pitchFamily="2" charset="0"/>
              </a:rPr>
              <a:t>lápiz mina</a:t>
            </a:r>
          </a:p>
          <a:p>
            <a:pPr algn="ctr"/>
            <a:r>
              <a:rPr lang="es-CL" sz="48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pitchFamily="2" charset="0"/>
              </a:rPr>
              <a:t>lápices de colores</a:t>
            </a:r>
          </a:p>
          <a:p>
            <a:pPr algn="ctr"/>
            <a:r>
              <a:rPr lang="es-CL" sz="4800" b="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B0604020202020204" pitchFamily="2" charset="0"/>
              </a:rPr>
              <a:t>regla</a:t>
            </a:r>
          </a:p>
          <a:p>
            <a:pPr algn="ctr"/>
            <a:endParaRPr lang="es-CL" sz="4800" dirty="0"/>
          </a:p>
        </p:txBody>
      </p:sp>
      <p:pic>
        <p:nvPicPr>
          <p:cNvPr id="5122" name="Picture 2" descr="Ilustración de Niños Dibujando Con Lápices Ilustración Vectorial De  Diferentes Nacionalidades Dibujos Animados Niños Y Niñas Niños Pintando Con  Tizas De Color y más Vectores Libres de Derechos de Adolescente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4293643"/>
            <a:ext cx="68675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4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06B84-5B03-446E-83A7-40FE71B5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8E281B-C7F1-4874-9371-E51ED9B5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https://www.cintita-lectoescritura.com.ec/Inicio/vocabulario/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081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114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</vt:lpstr>
      <vt:lpstr>Asdonuts</vt:lpstr>
      <vt:lpstr>Calibri</vt:lpstr>
      <vt:lpstr>Calibri Light</vt:lpstr>
      <vt:lpstr>Roboto</vt:lpstr>
      <vt:lpstr>Tema de Office</vt:lpstr>
      <vt:lpstr>Objetivo: Conocer elementos del cuento ilustrado. </vt:lpstr>
      <vt:lpstr>Cuento Ilustrado</vt:lpstr>
      <vt:lpstr>Presentación de PowerPoint</vt:lpstr>
      <vt:lpstr>Presentación de PowerPoint</vt:lpstr>
      <vt:lpstr>Materiales para la próxima semana</vt:lpstr>
      <vt:lpstr>Ejemplos: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Objetivo: Conocer elementos del cuento ilustrado.</dc:title>
  <dc:creator>ISL 123</dc:creator>
  <cp:lastModifiedBy>María Eugenia Lucero Martínez</cp:lastModifiedBy>
  <cp:revision>7</cp:revision>
  <dcterms:created xsi:type="dcterms:W3CDTF">2021-06-07T13:39:26Z</dcterms:created>
  <dcterms:modified xsi:type="dcterms:W3CDTF">2021-06-18T14:15:21Z</dcterms:modified>
</cp:coreProperties>
</file>