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gunos datos curiosos que seguro no sabías de Condorito - Blog Joinn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8" r="28499"/>
          <a:stretch/>
        </p:blipFill>
        <p:spPr bwMode="auto">
          <a:xfrm>
            <a:off x="330926" y="1143000"/>
            <a:ext cx="410173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91735432-0438-4FAB-BB01-3EF0AFD096F8}"/>
              </a:ext>
            </a:extLst>
          </p:cNvPr>
          <p:cNvSpPr/>
          <p:nvPr/>
        </p:nvSpPr>
        <p:spPr>
          <a:xfrm>
            <a:off x="4199802" y="278787"/>
            <a:ext cx="7474226" cy="3245450"/>
          </a:xfrm>
          <a:prstGeom prst="wedgeEllipseCallout">
            <a:avLst>
              <a:gd name="adj1" fmla="val -66910"/>
              <a:gd name="adj2" fmla="val -6510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 panose="02000000000000000000" pitchFamily="2" charset="0"/>
              </a:rPr>
              <a:t>Patrimonio Cultural de Chile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408022" y="4363237"/>
            <a:ext cx="5947955" cy="16557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Objetivo: Conocer el concepto de Patrimonio Cultural</a:t>
            </a:r>
          </a:p>
        </p:txBody>
      </p:sp>
    </p:spTree>
    <p:extLst>
      <p:ext uri="{BB962C8B-B14F-4D97-AF65-F5344CB8AC3E}">
        <p14:creationId xmlns:p14="http://schemas.microsoft.com/office/powerpoint/2010/main" val="35452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104B2-4E87-4D95-A523-74A3DE12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2845"/>
            <a:ext cx="105156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C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Friday" panose="02000500000000000000" pitchFamily="2" charset="0"/>
              </a:rPr>
              <a:t>¿Qué es el patrimonio cultural?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5E10C4-1E04-4690-8367-44DA17AF32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2209864"/>
            <a:ext cx="10616060" cy="3424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dirty="0">
                <a:cs typeface="Arial" panose="020B0604020202020204" pitchFamily="34" charset="0"/>
              </a:rPr>
              <a:t>Son las manifestaciones culturales tanto de nuestros antepasados como las nuestras. Estas manifestaciones pueden ser tangibles -es decir, que se pueden tocar-, como los edificios, cuadros, esculturas, restos arqueológicos, objetos, instrumentos musicales, la artesanía, entre muchas otras cosas, y pueden ser intangibles -que no se pueden tocar porque no son cosas materiales-, como los bailes y trajes, el idioma, las celebraciones y fiestas, las comidas y su forma de preparación, las canciones y sus melodías, los oficios tradicionales y mucho más.</a:t>
            </a:r>
          </a:p>
        </p:txBody>
      </p:sp>
    </p:spTree>
    <p:extLst>
      <p:ext uri="{BB962C8B-B14F-4D97-AF65-F5344CB8AC3E}">
        <p14:creationId xmlns:p14="http://schemas.microsoft.com/office/powerpoint/2010/main" val="2183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1C15D-3AC5-4A4F-943F-2ABE4EEA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22"/>
            <a:ext cx="10058400" cy="1609344"/>
          </a:xfrm>
        </p:spPr>
        <p:txBody>
          <a:bodyPr/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cultural Tangible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8F0B9A-02B6-4DAD-99FC-1E5B7564F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784" y="1375954"/>
            <a:ext cx="4754880" cy="4178808"/>
          </a:xfrm>
        </p:spPr>
        <p:txBody>
          <a:bodyPr>
            <a:noAutofit/>
          </a:bodyPr>
          <a:lstStyle/>
          <a:p>
            <a:pPr algn="ctr"/>
            <a:r>
              <a:rPr lang="es-C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Tangible Inmueble como:</a:t>
            </a:r>
          </a:p>
          <a:p>
            <a:pPr algn="ctr"/>
            <a:r>
              <a:rPr lang="es-CL" sz="2400" dirty="0"/>
              <a:t> Monumentos o sitios arqueológicos.</a:t>
            </a:r>
          </a:p>
          <a:p>
            <a:pPr algn="ctr"/>
            <a:r>
              <a:rPr lang="es-CL" sz="2400" dirty="0"/>
              <a:t>Monumentos o sitios históricos</a:t>
            </a:r>
          </a:p>
          <a:p>
            <a:pPr algn="ctr"/>
            <a:r>
              <a:rPr lang="es-CL" sz="2400" dirty="0"/>
              <a:t>Conjuntos arquitectónicos</a:t>
            </a:r>
          </a:p>
          <a:p>
            <a:pPr algn="ctr"/>
            <a:r>
              <a:rPr lang="es-CL" sz="2400" dirty="0"/>
              <a:t>Colecciones científicas</a:t>
            </a:r>
          </a:p>
          <a:p>
            <a:pPr algn="ctr"/>
            <a:r>
              <a:rPr lang="es-CL" sz="2400" dirty="0"/>
              <a:t>Zonas típicas</a:t>
            </a:r>
          </a:p>
          <a:p>
            <a:pPr algn="ctr"/>
            <a:r>
              <a:rPr lang="es-CL" sz="2400" dirty="0"/>
              <a:t>Monumentos públicos</a:t>
            </a:r>
          </a:p>
          <a:p>
            <a:pPr algn="ctr"/>
            <a:r>
              <a:rPr lang="es-CL" sz="2400" dirty="0"/>
              <a:t>Monumentos artísticos</a:t>
            </a:r>
          </a:p>
          <a:p>
            <a:pPr algn="ctr"/>
            <a:r>
              <a:rPr lang="es-CL" sz="2400" dirty="0"/>
              <a:t>Paisajes culturales</a:t>
            </a:r>
          </a:p>
          <a:p>
            <a:pPr algn="ctr"/>
            <a:r>
              <a:rPr lang="es-CL" sz="2400" dirty="0"/>
              <a:t>Centros industriales y obras de ingeniería</a:t>
            </a:r>
          </a:p>
          <a:p>
            <a:pPr algn="ctr"/>
            <a:endParaRPr lang="es-CL" sz="2400" dirty="0"/>
          </a:p>
        </p:txBody>
      </p:sp>
      <p:pic>
        <p:nvPicPr>
          <p:cNvPr id="3074" name="Picture 2" descr="Anexo:Patrimonio de la Humanidad en Chile - Wikipedia, la ...">
            <a:extLst>
              <a:ext uri="{FF2B5EF4-FFF2-40B4-BE49-F238E27FC236}">
                <a16:creationId xmlns:a16="http://schemas.microsoft.com/office/drawing/2014/main" id="{67DCF112-C1EE-4150-AC68-8E1D48FD4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710" y="1515020"/>
            <a:ext cx="2381250" cy="158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an Pedro de Atacama | Consejo de Monumentos Nacionales de Chile">
            <a:extLst>
              <a:ext uri="{FF2B5EF4-FFF2-40B4-BE49-F238E27FC236}">
                <a16:creationId xmlns:a16="http://schemas.microsoft.com/office/drawing/2014/main" id="{89F361B7-D94B-4AB7-A0ED-1FD3E579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0310" y="3076171"/>
            <a:ext cx="2739828" cy="1541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trimonio cultural de Chiloé Icarito">
            <a:extLst>
              <a:ext uri="{FF2B5EF4-FFF2-40B4-BE49-F238E27FC236}">
                <a16:creationId xmlns:a16="http://schemas.microsoft.com/office/drawing/2014/main" id="{AE334337-1CE9-4FD6-8BB6-42889FC5E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0138" y="2922823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atrimonio cultural de Chile: inmaterial, material, moáis, y más">
            <a:extLst>
              <a:ext uri="{FF2B5EF4-FFF2-40B4-BE49-F238E27FC236}">
                <a16:creationId xmlns:a16="http://schemas.microsoft.com/office/drawing/2014/main" id="{D99BC5DE-5BDA-44E9-9DF9-07B321B6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643" y="4764025"/>
            <a:ext cx="4248092" cy="2002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D450DCA-DB29-4716-9AF3-2933712C27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430" y="1515020"/>
            <a:ext cx="2720616" cy="1641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9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B4A237-ADE8-42C0-9F58-7DB5ED17DB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24" y="1437843"/>
            <a:ext cx="2706068" cy="1804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6B4FFAB-26AA-4896-8E9B-8E593D5C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80" y="40900"/>
            <a:ext cx="10058400" cy="1609344"/>
          </a:xfrm>
        </p:spPr>
        <p:txBody>
          <a:bodyPr/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cultural Tangible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00A175F-7A84-4D13-8852-1DCDE816E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6997" y="2156551"/>
            <a:ext cx="5181600" cy="4351338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Tangible mueble como:</a:t>
            </a:r>
          </a:p>
          <a:p>
            <a:r>
              <a:rPr lang="es-CL" dirty="0"/>
              <a:t>Manuscritos </a:t>
            </a:r>
          </a:p>
          <a:p>
            <a:r>
              <a:rPr lang="es-CL" dirty="0"/>
              <a:t>Documentos</a:t>
            </a:r>
          </a:p>
          <a:p>
            <a:r>
              <a:rPr lang="es-CL" dirty="0"/>
              <a:t>Artefactos históricos</a:t>
            </a:r>
          </a:p>
          <a:p>
            <a:r>
              <a:rPr lang="es-CL" dirty="0"/>
              <a:t>Colecciones científicas naturales</a:t>
            </a:r>
          </a:p>
          <a:p>
            <a:r>
              <a:rPr lang="es-CL" dirty="0"/>
              <a:t>Grabaciones</a:t>
            </a:r>
          </a:p>
          <a:p>
            <a:r>
              <a:rPr lang="es-CL" dirty="0"/>
              <a:t>Películas</a:t>
            </a:r>
          </a:p>
          <a:p>
            <a:r>
              <a:rPr lang="es-CL" dirty="0"/>
              <a:t>Fotografías</a:t>
            </a:r>
          </a:p>
          <a:p>
            <a:r>
              <a:rPr lang="es-CL" dirty="0"/>
              <a:t>Obras de arte y artesanía </a:t>
            </a:r>
          </a:p>
          <a:p>
            <a:endParaRPr lang="es-CL" dirty="0"/>
          </a:p>
        </p:txBody>
      </p:sp>
      <p:pic>
        <p:nvPicPr>
          <p:cNvPr id="4100" name="Picture 4" descr="Carta] 1950 sept. 29, Valle del Elqui, Chile [a] Gabriela Mistral ...">
            <a:extLst>
              <a:ext uri="{FF2B5EF4-FFF2-40B4-BE49-F238E27FC236}">
                <a16:creationId xmlns:a16="http://schemas.microsoft.com/office/drawing/2014/main" id="{6F4C092C-7C20-4731-A6D5-343EFB40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435" y="1437843"/>
            <a:ext cx="2736624" cy="3511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A41D3A-3AA9-4B50-A583-B0D0055BE4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7" y="2963563"/>
            <a:ext cx="3662219" cy="206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D53F37-80AA-402F-A003-5665A1E626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604" y="4778612"/>
            <a:ext cx="2736624" cy="1832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CONDORITO">
            <a:extLst>
              <a:ext uri="{FF2B5EF4-FFF2-40B4-BE49-F238E27FC236}">
                <a16:creationId xmlns:a16="http://schemas.microsoft.com/office/drawing/2014/main" id="{6A7686B6-E75D-4AB7-B8D2-B7676115E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780" y="484632"/>
            <a:ext cx="910743" cy="15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180BEC8-8830-406B-B91E-384D8DCE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cultural Intangible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4255AED-010A-41C6-85E9-9191F37901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b="1" u="sng" dirty="0"/>
              <a:t>Como:</a:t>
            </a:r>
          </a:p>
          <a:p>
            <a:r>
              <a:rPr lang="es-CL" dirty="0"/>
              <a:t>Lenguaje </a:t>
            </a:r>
          </a:p>
          <a:p>
            <a:r>
              <a:rPr lang="es-CL" dirty="0"/>
              <a:t>Costumbres </a:t>
            </a:r>
          </a:p>
          <a:p>
            <a:r>
              <a:rPr lang="es-CL" dirty="0"/>
              <a:t>Religiones</a:t>
            </a:r>
          </a:p>
          <a:p>
            <a:r>
              <a:rPr lang="es-CL" dirty="0"/>
              <a:t>Leyendas </a:t>
            </a:r>
          </a:p>
          <a:p>
            <a:r>
              <a:rPr lang="es-CL" dirty="0"/>
              <a:t>Mitos </a:t>
            </a:r>
          </a:p>
          <a:p>
            <a:r>
              <a:rPr lang="es-CL" dirty="0"/>
              <a:t>Música </a:t>
            </a:r>
          </a:p>
        </p:txBody>
      </p:sp>
      <p:pic>
        <p:nvPicPr>
          <p:cNvPr id="5122" name="Picture 2" descr="RINCÓN DE LAS CIENCIAS SOCIALES: NUESTRO PATRIMONIO CULTURAL">
            <a:extLst>
              <a:ext uri="{FF2B5EF4-FFF2-40B4-BE49-F238E27FC236}">
                <a16:creationId xmlns:a16="http://schemas.microsoft.com/office/drawing/2014/main" id="{C86043E7-4784-44E6-95F1-6CCB62CB9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624" y="1690688"/>
            <a:ext cx="2243781" cy="1720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s Chichineros y el “Motemei” encantaron a familias en el Día del ...">
            <a:extLst>
              <a:ext uri="{FF2B5EF4-FFF2-40B4-BE49-F238E27FC236}">
                <a16:creationId xmlns:a16="http://schemas.microsoft.com/office/drawing/2014/main" id="{D0CED740-69BF-4BE9-B435-F7448E126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524" y="1706147"/>
            <a:ext cx="29337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IGPA - Patrimonio Cultural Inmaterial en Chile">
            <a:extLst>
              <a:ext uri="{FF2B5EF4-FFF2-40B4-BE49-F238E27FC236}">
                <a16:creationId xmlns:a16="http://schemas.microsoft.com/office/drawing/2014/main" id="{9362BFCA-3064-4C0C-82FA-81015DE4C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6936" y="2133975"/>
            <a:ext cx="2933701" cy="1953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612B70-FD02-4381-A3A5-1A0ACE616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762" y="3673423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1C22E6B-9E2A-41D5-A78D-3C0E68F421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9507" y="4120936"/>
            <a:ext cx="3453796" cy="1805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CONDORITO">
            <a:extLst>
              <a:ext uri="{FF2B5EF4-FFF2-40B4-BE49-F238E27FC236}">
                <a16:creationId xmlns:a16="http://schemas.microsoft.com/office/drawing/2014/main" id="{F3514DEA-8AC7-47F8-A87B-8036A7DC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6780" y="484632"/>
            <a:ext cx="910743" cy="15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6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A077-C64C-4D3C-A41D-AA30182F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cultural de chile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3EEB64-DF3F-4D1A-9446-75E44CC8F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901" y="1725892"/>
            <a:ext cx="5443721" cy="39776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L" dirty="0"/>
              <a:t>El Día del Patrimonio Cultural de Chile es una actividad anual, instaurada en Chile el año 1999, coordinada por el Consejo de Monumentos Nacionales de Chile, cuya finalidad es permitir a la ciudadanía en general conocer y disfrutar del patrimonio cultural, histórico y arquitectónico nacional. Se celebra por lo general el último día domingo del mes de mayo. Y es un día especial donde puedes conocer parte importante de nuestra historia.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F253BB-8E4E-4A8A-824A-8ABA6B762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783" y="1946821"/>
            <a:ext cx="4694740" cy="375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8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514E0-F3CA-44BE-89C5-7503B54D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de Investigación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1E0955-32A1-43EE-971A-F0229B648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418877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dirty="0"/>
              <a:t>En tu cuaderno vas a poner como título </a:t>
            </a:r>
            <a:r>
              <a:rPr lang="es-CL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Cultural de Chile </a:t>
            </a:r>
            <a:r>
              <a:rPr lang="es-CL" dirty="0"/>
              <a:t>y vas a investigar  con la ayuda de tu familia las preguntas que están en la diapositiva siguiente, también es buena instancia para que puedas llamar por video llamada a tus abuelitos si puedes, ellos conocen mucho sobre nuestro patrimonio, si no puedes apóyate con tus padres o familiares que tengas más cercanos.</a:t>
            </a:r>
          </a:p>
          <a:p>
            <a:pPr algn="ctr"/>
            <a:r>
              <a:rPr lang="es-CL" dirty="0"/>
              <a:t>Recuerda hacer pregunta y respuesta ordenadamente.</a:t>
            </a:r>
          </a:p>
          <a:p>
            <a:pPr algn="ctr"/>
            <a:r>
              <a:rPr lang="es-CL" dirty="0"/>
              <a:t>Después que ya tengas tus preguntas desarrolladas busca y pega 4 imágenes del Patrimonio Cultural de Rancagua y describe las imágenes dando una pequeña referencia histórica de cada imagen.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67D7D1-6D9F-41FD-903D-D5439CE5B4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25" y="457201"/>
            <a:ext cx="1219846" cy="121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57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7517E-05EA-4C53-BF30-09842A32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2ACEFD-202C-4643-9D4A-58EDD75152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2786"/>
            <a:ext cx="10363826" cy="4289970"/>
          </a:xfrm>
        </p:spPr>
        <p:txBody>
          <a:bodyPr>
            <a:normAutofit fontScale="85000" lnSpcReduction="20000"/>
          </a:bodyPr>
          <a:lstStyle/>
          <a:p>
            <a:pPr indent="-342900"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¿Tienes en tu casa objetos que encuentras valiosos y no te gustaría perder?</a:t>
            </a:r>
          </a:p>
          <a:p>
            <a:pPr indent="-342900"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¿Cuáles son y cómo los cuidas?</a:t>
            </a:r>
          </a:p>
          <a:p>
            <a:pPr indent="-342900"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¿Hay en el lugar donde vives alguna escultura, mural o edificio importante para la comunidad?</a:t>
            </a:r>
          </a:p>
          <a:p>
            <a:pPr indent="-342900"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¿Lo has visitado, que te pareció?</a:t>
            </a:r>
          </a:p>
          <a:p>
            <a:pPr indent="-342900"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¿Conoces algún monumento importante?</a:t>
            </a:r>
          </a:p>
          <a:p>
            <a:pPr indent="-342900"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¿Has visitado alguna vez un museo, cómo son?</a:t>
            </a:r>
          </a:p>
          <a:p>
            <a:pPr indent="-342900"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objetos encontramos en los museos?</a:t>
            </a:r>
          </a:p>
          <a:p>
            <a:pPr indent="-342900"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te parece que hay que cuidar los bienes patrimoniales?</a:t>
            </a:r>
          </a:p>
          <a:p>
            <a:pPr indent="-342900">
              <a:defRPr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¿Conoces al personaje que aparece en las diapositivas?, ¿Quién será y por qué aparece en nuestro trabajo del Patrimonio Cultural de Chile?</a:t>
            </a:r>
          </a:p>
        </p:txBody>
      </p:sp>
      <p:pic>
        <p:nvPicPr>
          <p:cNvPr id="4" name="Picture 2" descr="CONDORITO">
            <a:extLst>
              <a:ext uri="{FF2B5EF4-FFF2-40B4-BE49-F238E27FC236}">
                <a16:creationId xmlns:a16="http://schemas.microsoft.com/office/drawing/2014/main" id="{39F561B8-B5D2-47DA-8E58-E08BB5BA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228" y="3562130"/>
            <a:ext cx="910743" cy="15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494</Words>
  <Application>Microsoft Office PowerPoint</Application>
  <PresentationFormat>Panorámica</PresentationFormat>
  <Paragraphs>49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 CHRISTY</vt:lpstr>
      <vt:lpstr>Arial</vt:lpstr>
      <vt:lpstr>Arial Rounded MT Bold</vt:lpstr>
      <vt:lpstr>Calibri</vt:lpstr>
      <vt:lpstr>Calibri Light</vt:lpstr>
      <vt:lpstr>Lemon Friday</vt:lpstr>
      <vt:lpstr>Tema de Office</vt:lpstr>
      <vt:lpstr>Presentación de PowerPoint</vt:lpstr>
      <vt:lpstr>¿Qué es el patrimonio cultural?</vt:lpstr>
      <vt:lpstr>Patrimonio cultural Tangible </vt:lpstr>
      <vt:lpstr>Patrimonio cultural Tangible </vt:lpstr>
      <vt:lpstr>Patrimonio cultural Intangible</vt:lpstr>
      <vt:lpstr>Patrimonio cultural de chile</vt:lpstr>
      <vt:lpstr>Trabajo de Investigación</vt:lpstr>
      <vt:lpstr>Preguntas: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Patrimonio Cultural de Chile</dc:title>
  <dc:creator>carolina zamorano vergara</dc:creator>
  <cp:lastModifiedBy>María Eugenia Lucero Martínez</cp:lastModifiedBy>
  <cp:revision>27</cp:revision>
  <dcterms:created xsi:type="dcterms:W3CDTF">2020-05-26T23:18:15Z</dcterms:created>
  <dcterms:modified xsi:type="dcterms:W3CDTF">2021-06-18T13:21:10Z</dcterms:modified>
</cp:coreProperties>
</file>