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2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29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771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5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928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875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454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271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16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62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836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5C772-E3FD-4340-B109-FD52E2A9972B}" type="datetimeFigureOut">
              <a:rPr lang="es-CL" smtClean="0"/>
              <a:t>15-06-2021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2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LHhB1rU_R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6400800" cy="1752600"/>
          </a:xfrm>
        </p:spPr>
        <p:txBody>
          <a:bodyPr/>
          <a:lstStyle/>
          <a:p>
            <a:pPr algn="r"/>
            <a:r>
              <a:rPr lang="es-CL" dirty="0"/>
              <a:t>1° </a:t>
            </a:r>
            <a:r>
              <a:rPr lang="es-CL" dirty="0" err="1"/>
              <a:t>básico,ISL</a:t>
            </a: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1352452" y="260648"/>
            <a:ext cx="5991691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Las Instituciones</a:t>
            </a:r>
          </a:p>
        </p:txBody>
      </p:sp>
      <p:pic>
        <p:nvPicPr>
          <p:cNvPr id="2050" name="Picture 2" descr="Fundación OpenStreetMap Chile – OpenStreetMap C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452" y="1484784"/>
            <a:ext cx="6264696" cy="348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78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dirty="0"/>
              <a:t>Objetivos: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s-CL" b="1" dirty="0"/>
              <a:t>HI01 OA 15</a:t>
            </a:r>
          </a:p>
          <a:p>
            <a:r>
              <a:rPr lang="es-CL" dirty="0"/>
              <a:t>Identificar la labor que cumplen, en beneficio de la comunidad, instituciones como la escuela, la municipalidad, el hospital o la posta, Carabineros de Chile, y las personas que trabajan en ellas.</a:t>
            </a:r>
            <a:endParaRPr lang="es-CL" b="1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198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Unidad 2: Nuestra comunidad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dirty="0">
                <a:hlinkClick r:id="rId2"/>
              </a:rPr>
              <a:t>https://www.youtube.com/watch?v=5LHhB1rU_RI</a:t>
            </a:r>
            <a:r>
              <a:rPr lang="es-CL" dirty="0"/>
              <a:t> </a:t>
            </a:r>
            <a:endParaRPr lang="es-CL" b="1" dirty="0">
              <a:solidFill>
                <a:srgbClr val="C00000"/>
              </a:solidFill>
              <a:latin typeface="Arial Rounded MT Bold" pitchFamily="34" charset="0"/>
            </a:endParaRPr>
          </a:p>
          <a:p>
            <a:pPr marL="0" indent="0" algn="ctr">
              <a:buNone/>
            </a:pPr>
            <a:endParaRPr lang="es-CL" b="1" u="sng" dirty="0">
              <a:solidFill>
                <a:schemeClr val="accent6">
                  <a:lumMod val="50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39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L" b="1" dirty="0">
              <a:solidFill>
                <a:schemeClr val="accent6">
                  <a:lumMod val="50000"/>
                </a:schemeClr>
              </a:solidFill>
              <a:latin typeface="Arial Rounded MT Bold" pitchFamily="34" charset="0"/>
            </a:endParaRPr>
          </a:p>
          <a:p>
            <a:endParaRPr lang="es-CL" b="1" dirty="0">
              <a:solidFill>
                <a:schemeClr val="accent6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274133"/>
              </p:ext>
            </p:extLst>
          </p:nvPr>
        </p:nvGraphicFramePr>
        <p:xfrm>
          <a:off x="12068175" y="2355850"/>
          <a:ext cx="2138363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2" imgW="2138544" imgH="1353920" progId="Word.Document.12">
                  <p:embed/>
                </p:oleObj>
              </mc:Choice>
              <mc:Fallback>
                <p:oleObj name="Documento" r:id="rId2" imgW="2138544" imgH="13539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068175" y="2355850"/>
                        <a:ext cx="2138363" cy="1354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6262688" y="188640"/>
            <a:ext cx="2424112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/>
              <a:t>14-06-2021</a:t>
            </a:r>
          </a:p>
        </p:txBody>
      </p:sp>
      <p:sp>
        <p:nvSpPr>
          <p:cNvPr id="7" name="Rectángulo 6"/>
          <p:cNvSpPr/>
          <p:nvPr/>
        </p:nvSpPr>
        <p:spPr>
          <a:xfrm>
            <a:off x="474859" y="2780928"/>
            <a:ext cx="43063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4000" b="1" dirty="0">
                <a:solidFill>
                  <a:schemeClr val="accent6">
                    <a:lumMod val="50000"/>
                  </a:schemeClr>
                </a:solidFill>
                <a:latin typeface="Britannic Bold" panose="020B0903060703020204" pitchFamily="34" charset="0"/>
              </a:rPr>
              <a:t>Las Instituciones</a:t>
            </a:r>
            <a:endParaRPr lang="es-CL" sz="4000" dirty="0"/>
          </a:p>
        </p:txBody>
      </p:sp>
      <p:cxnSp>
        <p:nvCxnSpPr>
          <p:cNvPr id="9" name="Conector recto de flecha 8"/>
          <p:cNvCxnSpPr/>
          <p:nvPr/>
        </p:nvCxnSpPr>
        <p:spPr>
          <a:xfrm flipV="1">
            <a:off x="4572000" y="2276872"/>
            <a:ext cx="1440160" cy="857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4563081" y="3255596"/>
            <a:ext cx="1538288" cy="737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/>
          <p:cNvSpPr/>
          <p:nvPr/>
        </p:nvSpPr>
        <p:spPr>
          <a:xfrm>
            <a:off x="6101369" y="1700808"/>
            <a:ext cx="2585431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s-CL" sz="3600" dirty="0">
                <a:latin typeface="Bodoni MT Black" panose="02070A03080606020203" pitchFamily="18" charset="0"/>
              </a:rPr>
              <a:t>Públicas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6077883" y="3517441"/>
            <a:ext cx="2585431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s-CL" sz="3600" dirty="0">
                <a:latin typeface="Bodoni MT Black" panose="02070A03080606020203" pitchFamily="18" charset="0"/>
              </a:rPr>
              <a:t>Privadas</a:t>
            </a:r>
          </a:p>
        </p:txBody>
      </p:sp>
    </p:spTree>
    <p:extLst>
      <p:ext uri="{BB962C8B-B14F-4D97-AF65-F5344CB8AC3E}">
        <p14:creationId xmlns:p14="http://schemas.microsoft.com/office/powerpoint/2010/main" val="294967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2920" t="12616" r="13473" b="5346"/>
          <a:stretch/>
        </p:blipFill>
        <p:spPr>
          <a:xfrm>
            <a:off x="20038" y="620688"/>
            <a:ext cx="8970922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67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75</Words>
  <Application>Microsoft Office PowerPoint</Application>
  <PresentationFormat>Presentación en pantalla (4:3)</PresentationFormat>
  <Paragraphs>11</Paragraphs>
  <Slides>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Algerian</vt:lpstr>
      <vt:lpstr>Arial</vt:lpstr>
      <vt:lpstr>Arial Rounded MT Bold</vt:lpstr>
      <vt:lpstr>Bodoni MT Black</vt:lpstr>
      <vt:lpstr>Britannic Bold</vt:lpstr>
      <vt:lpstr>Calibri</vt:lpstr>
      <vt:lpstr>Tema de Office</vt:lpstr>
      <vt:lpstr>Documento</vt:lpstr>
      <vt:lpstr>Presentación de PowerPoint</vt:lpstr>
      <vt:lpstr>Objetivos:</vt:lpstr>
      <vt:lpstr>Unidad 2: Nuestra comunidad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Amy Romero Moreno</dc:creator>
  <cp:lastModifiedBy>María Eugenia Lucero Martínez</cp:lastModifiedBy>
  <cp:revision>18</cp:revision>
  <dcterms:created xsi:type="dcterms:W3CDTF">2020-05-12T19:01:57Z</dcterms:created>
  <dcterms:modified xsi:type="dcterms:W3CDTF">2021-06-15T15:17:30Z</dcterms:modified>
</cp:coreProperties>
</file>