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96" r:id="rId6"/>
    <p:sldId id="288" r:id="rId7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274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178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CDBF2F5-E058-4359-96B1-607D7047F4CF}" type="datetime1">
              <a:rPr lang="es-ES" smtClean="0"/>
              <a:t>16/06/2021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7DA3B-AF13-44AF-99C4-C681CF9FC030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8962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222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orma libre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" name="Forma libre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" name="Forma libre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" name="Forma libre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" name="Forma libre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" name="Forma libre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" name="Forma libre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Forma libre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0" name="Grupo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orma libre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49" name="Forma libre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50" name="Grupo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orma libre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2" name="Forma libre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3" name="Forma libre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59" name="Forma libre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60" name="Forma libre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61" name="Grupo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orma libre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5" name="Forma libre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6" name="Forma libre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7" name="Forma libre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8" name="Forma libre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0" name="Forma libre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1" name="Forma libre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2" name="Forma libre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3" name="Forma libre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4" name="Forma libre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5" name="Forma libre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6" name="Forma libre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7" name="Forma libre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8" name="Forma libre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9" name="Forma libre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0" name="Forma libre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81" name="Grupo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orma libre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3" name="Forma libre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4" name="Forma libre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5" name="Forma libre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87" name="Grupo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orma libre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3" name="Forma libre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94" name="Grupo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orma libre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7" name="Forma libre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8" name="Forma libre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99" name="Grupo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orma libre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06" name="Grupo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orma libre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0" name="Forma libre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1" name="Forma libre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2" name="Forma libre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3" name="Forma libre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4" name="Forma libre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15" name="Forma libre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116" name="Forma libre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grpSp>
        <p:nvGrpSpPr>
          <p:cNvPr id="117" name="Grupo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orma libre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9" name="Forma libre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0" name="Forma libre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1" name="Forma libre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2" name="Forma libre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3" name="Forma libre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4" name="Forma libre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5" name="Forma libre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6" name="Forma libre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7" name="Forma libre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8" name="Forma libre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9" name="Forma libre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0" name="Forma libre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1" name="Forma libre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2" name="Forma libre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3" name="Forma libre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4" name="Forma libre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5" name="Forma libre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6" name="Forma libre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7" name="Forma libre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8" name="Forma libre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9" name="Forma libre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0" name="Forma libre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1" name="Forma libre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2" name="Forma libre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3" name="Forma libre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4" name="Forma libre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5" name="Forma libre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46" name="Grupo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orma libre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8" name="Forma libre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9" name="Forma libre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0" name="Forma libre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1" name="Forma libre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2" name="Forma libre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3" name="Forma libre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4" name="Forma libre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5" name="Forma libre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6" name="Forma libre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7" name="Forma libre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8" name="Forma libre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9" name="Forma libre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0" name="Forma libre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1" name="Forma libre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2" name="Forma libre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3" name="Forma libre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4" name="Forma libre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5" name="Forma libre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6" name="Forma libre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7" name="Forma libre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8" name="Forma libre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9" name="Forma libre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0" name="Forma libre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71" name="Grupo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orma libre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3" name="Forma libre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4" name="Forma libre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5" name="Forma libre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6" name="Forma libre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7" name="Forma libre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8" name="Forma libre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9" name="Forma libre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Autofit/>
          </a:bodyPr>
          <a:lstStyle>
            <a:lvl1pPr algn="ctr">
              <a:defRPr sz="6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editar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F30A18C-31DA-463C-A4C0-B1443030C7F9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85D383D-D1D1-42D3-9622-D2AC9E5E14D4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9EA9BEA-9E5F-415E-9D28-BE211AF1807D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AF56AE4-3CFF-42B5-B091-2D67D0F43808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3E7136A-3AEC-476A-99D4-0BCD8B55CAA7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7EEBEAA-6BCE-4176-9729-9E0D900E3AE4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a libre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7" name="Forma libre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8" name="Forma libre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9" name="Grupo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orma libre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" name="Forma libre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Forma libre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0" name="Forma libre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1" name="Forma libre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2" name="Forma libre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3" name="Forma libre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9" name="Forma libre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0" name="Forma libre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1" name="Forma libre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2" name="Forma libre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5" name="Forma libre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6" name="Forma libre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7" name="Forma libre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8" name="Forma libre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0" name="Forma libre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1" name="Forma libre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2" name="Forma libre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3" name="Forma libre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4" name="Forma libre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5" name="Forma libre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6" name="Forma libre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7" name="Forma libre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8" name="Forma libre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9" name="Forma libre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0" name="Forma libre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1" name="Forma libre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2" name="Forma libre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3" name="Forma libre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4" name="Forma libre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5" name="Forma libre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7" name="Forma libre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8" name="Forma libre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93" name="Grupo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orma libre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5" name="Forma libre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7" name="Forma libre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8" name="Forma libre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9" name="Forma libre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0" name="Forma libre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6" name="Forma libre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7" name="Forma libre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0" name="Forma libre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1" name="Forma libre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2" name="Forma libre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3" name="Forma libre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4" name="Forma libre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5" name="Forma libre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6" name="Forma libre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7" name="Forma libre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8" name="Forma libre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9" name="Forma libre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0" name="Forma libre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1" name="Forma libre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2" name="Forma libre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3" name="Forma libre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4" name="Forma libre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5" name="Forma libre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6" name="Forma libre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7" name="Forma libre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8" name="Forma libre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9" name="Forma libre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0" name="Forma libre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1" name="Forma libre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2" name="Forma libre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3" name="Forma libre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4" name="Forma libre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5" name="Forma libre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6" name="Forma libre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7" name="Forma libre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8" name="Forma libre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9" name="Forma libre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0" name="Forma libre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1" name="Forma libre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2" name="Forma libre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3" name="Forma libre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4" name="Forma libre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5" name="Forma libre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6" name="Forma libre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7" name="Forma libre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8" name="Forma libre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9" name="Forma libre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0" name="Forma libre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1" name="Forma libre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2" name="Forma libre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3" name="Forma libre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4" name="Forma libre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5" name="Forma libre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6" name="Forma libre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7" name="Forma libre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8" name="Forma libre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9" name="Forma libre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0" name="Forma libre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1" name="Forma libre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2" name="Forma libre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3" name="Forma libre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4" name="Forma libre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5" name="Forma libre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6" name="Forma libre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7" name="Forma libre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8" name="Forma libre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9" name="Forma libre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0" name="Forma libre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1" name="Forma libre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2" name="Forma libre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3" name="Forma libre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4" name="Forma libre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5" name="Forma libre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6" name="Forma libre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77" name="Grupo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orma libre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9" name="Forma libre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0" name="Forma libre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1" name="Forma libre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2" name="Forma libre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3" name="Forma libre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4" name="Forma libre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5" name="Forma libre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6" name="Forma libre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7" name="Forma libre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8" name="Forma libre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9" name="Forma libre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0" name="Forma libre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1" name="Forma libre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2" name="Forma libre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3" name="Forma libre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4" name="Forma libre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5" name="Forma libre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6" name="Forma libre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7" name="Forma libre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8" name="Forma libre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9" name="Forma libre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0" name="Forma libre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1" name="Forma libre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2" name="Forma libre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3" name="Forma libre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4" name="Forma libre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5" name="Forma libre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6" name="Forma libre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7" name="Forma libre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8" name="Forma libre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9" name="Forma libre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0" name="Forma libre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1" name="Forma libre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2" name="Forma libre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3" name="Forma libre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4" name="Forma libre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5" name="Forma libre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6" name="Forma libre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7" name="Forma libre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8" name="Forma libre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9" name="Forma libre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0" name="Forma libre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1" name="Forma libre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2" name="Forma libre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3" name="Forma libre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4" name="Forma libre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5" name="Forma libre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6" name="Forma libre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7" name="Forma libre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8" name="Forma libre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9" name="Forma libre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0" name="Forma libre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1" name="Forma libre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2" name="Forma libre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3" name="Forma libre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4" name="Forma libre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5" name="Forma libre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6" name="Forma libre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7" name="Forma libre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8" name="Forma libre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9" name="Forma libre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0" name="Forma libre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1" name="Forma libre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2" name="Forma libre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3" name="Forma libre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4" name="Forma libre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5" name="Forma libre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6" name="Forma libre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7" name="Forma libre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8" name="Forma libre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9" name="Forma libre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0" name="Forma libre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1" name="Forma libre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2" name="Forma libre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3" name="Forma libre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4" name="Forma libre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5" name="Forma libre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6" name="Forma libre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60" name="Grupo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orma libre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orma libre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orma libre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orma libre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orma libre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89" name="Grupo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orma libre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Elipse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10" name="Forma libre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311" name="Grupo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orma libre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348" name="Grupo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upo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orma libre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6" name="Forma libre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7" name="Forma libre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8" name="Forma libre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9" name="Forma libre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0" name="Forma libre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1" name="Forma libre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2" name="Forma libre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3" name="Forma libre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4" name="Forma libre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5" name="Forma libre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6" name="Forma libre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7" name="Forma libre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8" name="Forma libre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9" name="Forma libre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0" name="Forma libre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1" name="Forma libre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2" name="Forma libre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3" name="Forma libre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4" name="Forma libre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5" name="Forma libre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6" name="Forma libre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7" name="Forma libre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8" name="Forma libre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9" name="Forma libre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0" name="Forma libre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1" name="Forma libre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2" name="Forma libre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3" name="Forma libre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4" name="Forma libre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5" name="Forma libre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6" name="Forma libre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7" name="Forma libre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8" name="Forma libre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9" name="Forma libre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0" name="Forma libre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1" name="Forma libre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2" name="Forma libre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3" name="Forma libre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4" name="Forma libre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5" name="Forma libre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6" name="Forma libre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7" name="Forma libre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8" name="Forma libre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9" name="Forma libre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20" name="Forma libre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21" name="Forma libre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350" name="Grupo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orma libre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7" name="Forma libre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8" name="Forma libre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9" name="Forma libre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0" name="Forma libre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1" name="Forma libre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2" name="Forma libre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3" name="Forma libre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4" name="Forma libre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351" name="Grupo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orma libre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0" name="Forma libre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1" name="Forma libre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2" name="Forma libre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3" name="Forma libre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4" name="Forma libre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5" name="Forma libre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352" name="Grupo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orma libre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4" name="Forma libre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5" name="Forma libre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6" name="Forma libre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7" name="Forma libre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8" name="Forma libre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</p:grpSp>
      <p:grpSp>
        <p:nvGrpSpPr>
          <p:cNvPr id="422" name="Grupo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orma libre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4" name="Forma libre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5" name="Forma libre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6" name="Forma libre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7" name="Forma libre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8" name="Forma libre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9" name="Forma libre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0" name="Forma libre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31" name="Grupo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orma libre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3" name="Forma libre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4" name="Forma libre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5" name="Forma libre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6" name="Forma libre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7" name="Forma libre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8" name="Forma libre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9" name="Forma libre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40" name="Grupo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orma libre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2" name="Forma libre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3" name="Forma libre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4" name="Forma libre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5" name="Forma libre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6" name="Forma libre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7" name="Forma libre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8" name="Forma libre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9177703-594E-40E9-BF69-E20A50E1051E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952C0C7-4E24-423C-828A-4C3A82C1C4B9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9211DEC-AB91-4D3E-9FC9-BF95D118DC93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1D13E27-1589-47A1-83B3-D07936A287CD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8" name="Forma libre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9" name="Forma libre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10" name="Grupo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orma libre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orma libre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6" name="Grupo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orma libre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34" name="Grupo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orma libre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Forma libre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0" name="Forma libre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1" name="Forma libre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3" name="Grupo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orma libre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52" name="Grupo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orma libre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9" name="Forma libre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0" name="Forma libre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61" name="Grupo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orma libre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5" name="Forma libre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6" name="Forma libre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7" name="Forma libre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8" name="Forma libre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E5060F7-A8C5-488A-AADF-7C921942460D}" type="datetime1">
              <a:rPr lang="es-ES" smtClean="0"/>
              <a:pPr/>
              <a:t>16/06/2021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QxKXFcPQK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/>
              <a:t>Trabajos de mi comunidad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/>
              <a:t>1° básico, ISL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Antes de comenzar veamos el video: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400" dirty="0">
                <a:hlinkClick r:id="rId2"/>
              </a:rPr>
              <a:t>https://www.youtube.com/watch?v=zQxKXFcPQKU</a:t>
            </a:r>
            <a:r>
              <a:rPr lang="es-CL" sz="4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1644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                                                             31-05-2021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524000" y="2939143"/>
            <a:ext cx="3348446" cy="11625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/>
              <a:t>Trabajos de mi comunidad</a:t>
            </a:r>
          </a:p>
        </p:txBody>
      </p:sp>
      <p:cxnSp>
        <p:nvCxnSpPr>
          <p:cNvPr id="4" name="Conector recto de flecha 3"/>
          <p:cNvCxnSpPr/>
          <p:nvPr/>
        </p:nvCxnSpPr>
        <p:spPr>
          <a:xfrm flipV="1">
            <a:off x="4963886" y="2664823"/>
            <a:ext cx="1593668" cy="744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4963886" y="3520440"/>
            <a:ext cx="1689463" cy="735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e 5"/>
          <p:cNvSpPr/>
          <p:nvPr/>
        </p:nvSpPr>
        <p:spPr>
          <a:xfrm>
            <a:off x="5375365" y="1915643"/>
            <a:ext cx="5695406" cy="1319349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/>
              <a:t>Trabajos remunerados</a:t>
            </a:r>
          </a:p>
        </p:txBody>
      </p:sp>
      <p:sp>
        <p:nvSpPr>
          <p:cNvPr id="11" name="Elipse 10"/>
          <p:cNvSpPr/>
          <p:nvPr/>
        </p:nvSpPr>
        <p:spPr>
          <a:xfrm>
            <a:off x="5577840" y="3596638"/>
            <a:ext cx="5290457" cy="1319349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/>
              <a:t>Trabajos voluntarios</a:t>
            </a:r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uelta a la escuela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2725_TF02895269.potx" id="{9C23C859-6977-449E-8759-8ECCCF92E188}" vid="{C8A61468-D959-491A-8DB9-4CACEBC33E0F}"/>
    </a:ext>
  </a:extLst>
</a:theme>
</file>

<file path=ppt/theme/theme2.xml><?xml version="1.0" encoding="utf-8"?>
<a:theme xmlns:a="http://schemas.openxmlformats.org/drawingml/2006/main" name="Tema de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40262f94-9f35-4ac3-9a90-690165a166b7"/>
    <ds:schemaRef ds:uri="http://purl.org/dc/terms/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otoño para el ámbito educativo divertida (panorámica)</Template>
  <TotalTime>26</TotalTime>
  <Words>41</Words>
  <Application>Microsoft Office PowerPoint</Application>
  <PresentationFormat>Panorámica</PresentationFormat>
  <Paragraphs>10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Cambria</vt:lpstr>
      <vt:lpstr>Vuelta a la escuela 16x9</vt:lpstr>
      <vt:lpstr>Trabajos de mi comunidad</vt:lpstr>
      <vt:lpstr>Antes de comenzar veamos el video:</vt:lpstr>
      <vt:lpstr>                                                             31-05-2021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Trabajos de mi comunidad</dc:title>
  <dc:creator>Rosa</dc:creator>
  <cp:lastModifiedBy>María Eugenia Lucero Martínez</cp:lastModifiedBy>
  <cp:revision>3</cp:revision>
  <dcterms:created xsi:type="dcterms:W3CDTF">2021-05-31T00:09:37Z</dcterms:created>
  <dcterms:modified xsi:type="dcterms:W3CDTF">2021-06-16T13:19:19Z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