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62" r:id="rId2"/>
    <p:sldId id="256" r:id="rId3"/>
    <p:sldId id="257" r:id="rId4"/>
    <p:sldId id="261" r:id="rId5"/>
    <p:sldId id="259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7" d="100"/>
          <a:sy n="77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6T04:18:13.20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40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34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8DF3B6-F17B-41D3-8C0E-850389F764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1828800"/>
            <a:ext cx="10515600" cy="2688336"/>
          </a:xfrm>
        </p:spPr>
        <p:txBody>
          <a:bodyPr/>
          <a:lstStyle/>
          <a:p>
            <a:pPr algn="ctr"/>
            <a:r>
              <a:rPr lang="es-CL" sz="4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808080"/>
                </a:highlight>
              </a:rPr>
              <a:t>Importante:</a:t>
            </a:r>
            <a:br>
              <a:rPr lang="es-CL" sz="4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808080"/>
                </a:highlight>
              </a:rPr>
            </a:br>
            <a:r>
              <a:rPr lang="es-CL" sz="4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808080"/>
                </a:highlight>
              </a:rPr>
              <a:t>Debes anotar en tu cuaderno la fecha de hoy, Nombre de la unidad (si la hay), Objetivo y título (si lo hay).</a:t>
            </a:r>
          </a:p>
        </p:txBody>
      </p:sp>
    </p:spTree>
    <p:extLst>
      <p:ext uri="{BB962C8B-B14F-4D97-AF65-F5344CB8AC3E}">
        <p14:creationId xmlns:p14="http://schemas.microsoft.com/office/powerpoint/2010/main" val="32576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E91900A-A698-4A46-80D4-D25AD13FB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2" y="639193"/>
            <a:ext cx="3571810" cy="357351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CL" sz="4100" dirty="0"/>
              <a:t>2° Unidad Civilizaciones de Mesoamérica: </a:t>
            </a:r>
            <a:r>
              <a:rPr lang="es-CL" sz="4100" dirty="0">
                <a:solidFill>
                  <a:srgbClr val="FF0000"/>
                </a:solidFill>
              </a:rPr>
              <a:t>Los Mayas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1FB686-DE76-43EA-8AAF-9FF5245B9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882" y="4631161"/>
            <a:ext cx="3571810" cy="1559327"/>
          </a:xfrm>
        </p:spPr>
        <p:txBody>
          <a:bodyPr>
            <a:normAutofit fontScale="92500" lnSpcReduction="20000"/>
          </a:bodyPr>
          <a:lstStyle/>
          <a:p>
            <a:r>
              <a:rPr lang="es-CL" b="1" dirty="0">
                <a:solidFill>
                  <a:srgbClr val="FF0000"/>
                </a:solidFill>
              </a:rPr>
              <a:t>Objetivo: </a:t>
            </a:r>
            <a:r>
              <a:rPr lang="es-CL" dirty="0"/>
              <a:t>Conocer la ubicación geográfica y temporal de la civilización Maya.</a:t>
            </a:r>
          </a:p>
        </p:txBody>
      </p:sp>
      <p:sp>
        <p:nvSpPr>
          <p:cNvPr id="32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27432"/>
          </a:xfrm>
          <a:custGeom>
            <a:avLst/>
            <a:gdLst>
              <a:gd name="connsiteX0" fmla="*/ 0 w 3255095"/>
              <a:gd name="connsiteY0" fmla="*/ 0 h 27432"/>
              <a:gd name="connsiteX1" fmla="*/ 618468 w 3255095"/>
              <a:gd name="connsiteY1" fmla="*/ 0 h 27432"/>
              <a:gd name="connsiteX2" fmla="*/ 1269487 w 3255095"/>
              <a:gd name="connsiteY2" fmla="*/ 0 h 27432"/>
              <a:gd name="connsiteX3" fmla="*/ 1953057 w 3255095"/>
              <a:gd name="connsiteY3" fmla="*/ 0 h 27432"/>
              <a:gd name="connsiteX4" fmla="*/ 2636627 w 3255095"/>
              <a:gd name="connsiteY4" fmla="*/ 0 h 27432"/>
              <a:gd name="connsiteX5" fmla="*/ 3255095 w 3255095"/>
              <a:gd name="connsiteY5" fmla="*/ 0 h 27432"/>
              <a:gd name="connsiteX6" fmla="*/ 3255095 w 3255095"/>
              <a:gd name="connsiteY6" fmla="*/ 27432 h 27432"/>
              <a:gd name="connsiteX7" fmla="*/ 2538974 w 3255095"/>
              <a:gd name="connsiteY7" fmla="*/ 27432 h 27432"/>
              <a:gd name="connsiteX8" fmla="*/ 1822853 w 3255095"/>
              <a:gd name="connsiteY8" fmla="*/ 27432 h 27432"/>
              <a:gd name="connsiteX9" fmla="*/ 1171834 w 3255095"/>
              <a:gd name="connsiteY9" fmla="*/ 27432 h 27432"/>
              <a:gd name="connsiteX10" fmla="*/ 0 w 3255095"/>
              <a:gd name="connsiteY10" fmla="*/ 27432 h 27432"/>
              <a:gd name="connsiteX11" fmla="*/ 0 w 3255095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27432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3929" y="7395"/>
                  <a:pt x="3255140" y="21864"/>
                  <a:pt x="3255095" y="27432"/>
                </a:cubicBezTo>
                <a:cubicBezTo>
                  <a:pt x="3088545" y="32347"/>
                  <a:pt x="2687475" y="16563"/>
                  <a:pt x="2538974" y="27432"/>
                </a:cubicBezTo>
                <a:cubicBezTo>
                  <a:pt x="2390473" y="38301"/>
                  <a:pt x="2137381" y="185"/>
                  <a:pt x="1822853" y="27432"/>
                </a:cubicBezTo>
                <a:cubicBezTo>
                  <a:pt x="1508325" y="54679"/>
                  <a:pt x="1466437" y="29529"/>
                  <a:pt x="1171834" y="27432"/>
                </a:cubicBezTo>
                <a:cubicBezTo>
                  <a:pt x="877231" y="25335"/>
                  <a:pt x="561097" y="46787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55095" h="27432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5288" y="12649"/>
                  <a:pt x="3254107" y="17989"/>
                  <a:pt x="3255095" y="27432"/>
                </a:cubicBezTo>
                <a:cubicBezTo>
                  <a:pt x="3120743" y="25834"/>
                  <a:pt x="2759628" y="51606"/>
                  <a:pt x="2604076" y="27432"/>
                </a:cubicBezTo>
                <a:cubicBezTo>
                  <a:pt x="2448524" y="3258"/>
                  <a:pt x="2184336" y="28743"/>
                  <a:pt x="1887955" y="27432"/>
                </a:cubicBezTo>
                <a:cubicBezTo>
                  <a:pt x="1591574" y="26121"/>
                  <a:pt x="1548845" y="16014"/>
                  <a:pt x="1334589" y="27432"/>
                </a:cubicBezTo>
                <a:cubicBezTo>
                  <a:pt x="1120333" y="38850"/>
                  <a:pt x="996014" y="18806"/>
                  <a:pt x="683570" y="27432"/>
                </a:cubicBezTo>
                <a:cubicBezTo>
                  <a:pt x="371126" y="36058"/>
                  <a:pt x="198687" y="25311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4CD4F2"/>
          </a:solidFill>
          <a:ln w="38100" cap="rnd">
            <a:solidFill>
              <a:srgbClr val="4CD4F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Patrón de fondo&#10;&#10;Descripción generada automáticamente">
            <a:extLst>
              <a:ext uri="{FF2B5EF4-FFF2-40B4-BE49-F238E27FC236}">
                <a16:creationId xmlns:a16="http://schemas.microsoft.com/office/drawing/2014/main" id="{D9C95D20-D09A-4B87-A495-13F766C8840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tretch/>
        </p:blipFill>
        <p:spPr>
          <a:xfrm>
            <a:off x="4654296" y="1611630"/>
            <a:ext cx="7214616" cy="3607308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FFA146C8-E662-4366-984D-E699335C9CFE}"/>
              </a:ext>
            </a:extLst>
          </p:cNvPr>
          <p:cNvSpPr txBox="1"/>
          <p:nvPr/>
        </p:nvSpPr>
        <p:spPr>
          <a:xfrm>
            <a:off x="8051863" y="6328995"/>
            <a:ext cx="4029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CL" dirty="0">
                <a:solidFill>
                  <a:srgbClr val="FF0000"/>
                </a:solidFill>
                <a:latin typeface="Royal Acidbath" panose="02000000000000000000" pitchFamily="2" charset="0"/>
              </a:rPr>
              <a:t>Profesora Daniela Riquelme Padilla</a:t>
            </a:r>
            <a:endParaRPr lang="es-CL">
              <a:solidFill>
                <a:srgbClr val="FF0000"/>
              </a:solidFill>
              <a:latin typeface="Royal Acidbat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77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572A594-0868-44A5-99B2-85866D905E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320040"/>
            <a:ext cx="6692827" cy="389266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CL" sz="8900"/>
              <a:t>¿Dónde vivieron los mayas?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18B4290-5560-4D39-B274-148D73F3CC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631161"/>
            <a:ext cx="7141464" cy="2199406"/>
          </a:xfrm>
        </p:spPr>
        <p:txBody>
          <a:bodyPr>
            <a:normAutofit fontScale="77500" lnSpcReduction="20000"/>
          </a:bodyPr>
          <a:lstStyle/>
          <a:p>
            <a:r>
              <a:rPr lang="es-CL" sz="3600" b="1" dirty="0"/>
              <a:t>Los Mayas fueron una civilización que se desarrolló en Mesoamérica, en la Península de Yucatán, y que estuvo presente hasta antes de la llegada de los españoles a América.</a:t>
            </a: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5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5F8A0"/>
          </a:solidFill>
          <a:ln w="38100" cap="rnd">
            <a:solidFill>
              <a:srgbClr val="F5F8A0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B6CF488-2898-48DF-98EB-6C22EF042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1544" y="409867"/>
            <a:ext cx="4087368" cy="6010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39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E053079-1E17-424B-B7FD-6552F2FBDA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800"/>
              <a:t>Ubicación Geográfica Maya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9084" y="2532888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25450 w 3291840"/>
              <a:gd name="connsiteY1" fmla="*/ 0 h 18288"/>
              <a:gd name="connsiteX2" fmla="*/ 1283818 w 3291840"/>
              <a:gd name="connsiteY2" fmla="*/ 0 h 18288"/>
              <a:gd name="connsiteX3" fmla="*/ 1975104 w 3291840"/>
              <a:gd name="connsiteY3" fmla="*/ 0 h 18288"/>
              <a:gd name="connsiteX4" fmla="*/ 2666390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567635 w 3291840"/>
              <a:gd name="connsiteY7" fmla="*/ 18288 h 18288"/>
              <a:gd name="connsiteX8" fmla="*/ 1843430 w 3291840"/>
              <a:gd name="connsiteY8" fmla="*/ 18288 h 18288"/>
              <a:gd name="connsiteX9" fmla="*/ 1185062 w 3291840"/>
              <a:gd name="connsiteY9" fmla="*/ 18288 h 18288"/>
              <a:gd name="connsiteX10" fmla="*/ 0 w 3291840"/>
              <a:gd name="connsiteY10" fmla="*/ 18288 h 18288"/>
              <a:gd name="connsiteX11" fmla="*/ 0 w 3291840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613" y="5552"/>
                  <a:pt x="489242" y="1770"/>
                  <a:pt x="625450" y="0"/>
                </a:cubicBezTo>
                <a:cubicBezTo>
                  <a:pt x="761658" y="-1770"/>
                  <a:pt x="1015131" y="32079"/>
                  <a:pt x="1283818" y="0"/>
                </a:cubicBezTo>
                <a:cubicBezTo>
                  <a:pt x="1552505" y="-32079"/>
                  <a:pt x="1752773" y="10771"/>
                  <a:pt x="1975104" y="0"/>
                </a:cubicBezTo>
                <a:cubicBezTo>
                  <a:pt x="2197435" y="-10771"/>
                  <a:pt x="2433070" y="21341"/>
                  <a:pt x="2666390" y="0"/>
                </a:cubicBezTo>
                <a:cubicBezTo>
                  <a:pt x="2899710" y="-21341"/>
                  <a:pt x="3028437" y="16612"/>
                  <a:pt x="3291840" y="0"/>
                </a:cubicBezTo>
                <a:cubicBezTo>
                  <a:pt x="3291131" y="8157"/>
                  <a:pt x="3291427" y="12125"/>
                  <a:pt x="3291840" y="18288"/>
                </a:cubicBezTo>
                <a:cubicBezTo>
                  <a:pt x="3043276" y="37868"/>
                  <a:pt x="2921041" y="-12908"/>
                  <a:pt x="2567635" y="18288"/>
                </a:cubicBezTo>
                <a:cubicBezTo>
                  <a:pt x="2214230" y="49484"/>
                  <a:pt x="2189623" y="-13019"/>
                  <a:pt x="1843430" y="18288"/>
                </a:cubicBezTo>
                <a:cubicBezTo>
                  <a:pt x="1497237" y="49595"/>
                  <a:pt x="1492584" y="29180"/>
                  <a:pt x="1185062" y="18288"/>
                </a:cubicBezTo>
                <a:cubicBezTo>
                  <a:pt x="877540" y="7396"/>
                  <a:pt x="313238" y="464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281971" y="23935"/>
                  <a:pt x="485873" y="-14021"/>
                  <a:pt x="625450" y="0"/>
                </a:cubicBezTo>
                <a:cubicBezTo>
                  <a:pt x="765027" y="14021"/>
                  <a:pt x="1048900" y="27914"/>
                  <a:pt x="1185062" y="0"/>
                </a:cubicBezTo>
                <a:cubicBezTo>
                  <a:pt x="1321224" y="-27914"/>
                  <a:pt x="1648252" y="-3988"/>
                  <a:pt x="1909267" y="0"/>
                </a:cubicBezTo>
                <a:cubicBezTo>
                  <a:pt x="2170282" y="3988"/>
                  <a:pt x="2301957" y="25891"/>
                  <a:pt x="2534717" y="0"/>
                </a:cubicBezTo>
                <a:cubicBezTo>
                  <a:pt x="2767477" y="-25891"/>
                  <a:pt x="3078800" y="21500"/>
                  <a:pt x="3291840" y="0"/>
                </a:cubicBezTo>
                <a:cubicBezTo>
                  <a:pt x="3291576" y="4493"/>
                  <a:pt x="3292224" y="9472"/>
                  <a:pt x="3291840" y="18288"/>
                </a:cubicBezTo>
                <a:cubicBezTo>
                  <a:pt x="3120474" y="15714"/>
                  <a:pt x="2816568" y="4633"/>
                  <a:pt x="2633472" y="18288"/>
                </a:cubicBezTo>
                <a:cubicBezTo>
                  <a:pt x="2450376" y="31943"/>
                  <a:pt x="2160769" y="37350"/>
                  <a:pt x="1909267" y="18288"/>
                </a:cubicBezTo>
                <a:cubicBezTo>
                  <a:pt x="1657765" y="-774"/>
                  <a:pt x="1623992" y="9648"/>
                  <a:pt x="1349654" y="18288"/>
                </a:cubicBezTo>
                <a:cubicBezTo>
                  <a:pt x="1075316" y="26928"/>
                  <a:pt x="833426" y="34181"/>
                  <a:pt x="691286" y="18288"/>
                </a:cubicBezTo>
                <a:cubicBezTo>
                  <a:pt x="549146" y="2395"/>
                  <a:pt x="342011" y="24201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rgbClr val="A87DF1"/>
          </a:solidFill>
          <a:ln w="38100" cap="rnd">
            <a:solidFill>
              <a:srgbClr val="A87DF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6DB7F5-D166-4E9D-A0F6-34C15F6D7D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936" y="2807208"/>
            <a:ext cx="3429000" cy="3410712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1" dirty="0" err="1"/>
              <a:t>Ubicados</a:t>
            </a:r>
            <a:r>
              <a:rPr lang="en-US" sz="2400" b="1" dirty="0"/>
              <a:t> en América Central, en el </a:t>
            </a:r>
            <a:r>
              <a:rPr lang="en-US" sz="2400" b="1" dirty="0" err="1"/>
              <a:t>área</a:t>
            </a:r>
            <a:r>
              <a:rPr lang="en-US" sz="2400" b="1" dirty="0"/>
              <a:t> </a:t>
            </a:r>
            <a:r>
              <a:rPr lang="en-US" sz="2400" b="1" dirty="0" err="1"/>
              <a:t>llamada</a:t>
            </a:r>
            <a:r>
              <a:rPr lang="en-US" sz="2400" b="1" dirty="0"/>
              <a:t> </a:t>
            </a:r>
            <a:r>
              <a:rPr lang="en-US" sz="2400" b="1" dirty="0" err="1"/>
              <a:t>Mesoamérica</a:t>
            </a:r>
            <a:r>
              <a:rPr lang="en-US" sz="2400" b="1" dirty="0"/>
              <a:t>, </a:t>
            </a:r>
            <a:r>
              <a:rPr lang="en-US" sz="2400" b="1" dirty="0" err="1"/>
              <a:t>principalmente</a:t>
            </a:r>
            <a:r>
              <a:rPr lang="en-US" sz="2400" b="1" dirty="0"/>
              <a:t> en la </a:t>
            </a:r>
            <a:r>
              <a:rPr lang="en-US" sz="2400" b="1" dirty="0" err="1"/>
              <a:t>península</a:t>
            </a:r>
            <a:r>
              <a:rPr lang="en-US" sz="2400" b="1" dirty="0"/>
              <a:t> de Yucatán.</a:t>
            </a:r>
          </a:p>
          <a:p>
            <a:pPr marL="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1" dirty="0" err="1"/>
              <a:t>Su</a:t>
            </a:r>
            <a:r>
              <a:rPr lang="en-US" sz="2400" b="1" dirty="0"/>
              <a:t> </a:t>
            </a:r>
            <a:r>
              <a:rPr lang="en-US" sz="2400" b="1" dirty="0" err="1"/>
              <a:t>geografía</a:t>
            </a:r>
            <a:r>
              <a:rPr lang="en-US" sz="2400" b="1" dirty="0"/>
              <a:t> se </a:t>
            </a:r>
            <a:r>
              <a:rPr lang="en-US" sz="2400" b="1" dirty="0" err="1"/>
              <a:t>destaca</a:t>
            </a:r>
            <a:r>
              <a:rPr lang="en-US" sz="2400" b="1" dirty="0"/>
              <a:t> por la gran </a:t>
            </a:r>
            <a:r>
              <a:rPr lang="en-US" sz="2400" b="1" dirty="0" err="1"/>
              <a:t>variedad</a:t>
            </a:r>
            <a:r>
              <a:rPr lang="en-US" sz="2400" b="1" dirty="0"/>
              <a:t> de </a:t>
            </a:r>
            <a:r>
              <a:rPr lang="en-US" sz="2400" b="1" dirty="0" err="1"/>
              <a:t>climas</a:t>
            </a:r>
            <a:r>
              <a:rPr lang="en-US" sz="2400" b="1" dirty="0"/>
              <a:t> y </a:t>
            </a:r>
            <a:r>
              <a:rPr lang="en-US" sz="2400" b="1" dirty="0" err="1"/>
              <a:t>paisajes</a:t>
            </a:r>
            <a:r>
              <a:rPr lang="en-US" sz="2400" b="1" dirty="0"/>
              <a:t>, lo que </a:t>
            </a:r>
            <a:r>
              <a:rPr lang="en-US" sz="2400" b="1" dirty="0" err="1"/>
              <a:t>llevó</a:t>
            </a:r>
            <a:r>
              <a:rPr lang="en-US" sz="2400" b="1" dirty="0"/>
              <a:t> a la </a:t>
            </a:r>
            <a:r>
              <a:rPr lang="en-US" sz="2400" b="1" dirty="0" err="1"/>
              <a:t>civilización</a:t>
            </a:r>
            <a:r>
              <a:rPr lang="en-US" sz="2400" b="1" dirty="0"/>
              <a:t> a </a:t>
            </a:r>
            <a:r>
              <a:rPr lang="en-US" sz="2400" b="1" dirty="0" err="1"/>
              <a:t>adaptarse</a:t>
            </a:r>
            <a:r>
              <a:rPr lang="en-US" sz="2400" b="1" dirty="0"/>
              <a:t> a </a:t>
            </a:r>
            <a:r>
              <a:rPr lang="en-US" sz="2400" b="1" dirty="0" err="1"/>
              <a:t>este</a:t>
            </a:r>
            <a:r>
              <a:rPr lang="en-US" sz="2400" b="1" dirty="0"/>
              <a:t> </a:t>
            </a:r>
            <a:r>
              <a:rPr lang="en-US" sz="2400" b="1" dirty="0" err="1"/>
              <a:t>territorio</a:t>
            </a:r>
            <a:r>
              <a:rPr lang="en-US" sz="2400" b="1" dirty="0"/>
              <a:t>.</a:t>
            </a:r>
          </a:p>
          <a:p>
            <a:pPr marL="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En </a:t>
            </a:r>
            <a:r>
              <a:rPr lang="en-US" sz="2400" b="1" dirty="0" err="1"/>
              <a:t>este</a:t>
            </a:r>
            <a:r>
              <a:rPr lang="en-US" sz="2400" b="1" dirty="0"/>
              <a:t> </a:t>
            </a:r>
            <a:r>
              <a:rPr lang="en-US" sz="2400" b="1" dirty="0" err="1"/>
              <a:t>entorno</a:t>
            </a:r>
            <a:r>
              <a:rPr lang="en-US" sz="2400" b="1" dirty="0"/>
              <a:t> se </a:t>
            </a:r>
            <a:r>
              <a:rPr lang="en-US" sz="2400" b="1" dirty="0" err="1"/>
              <a:t>fundaron</a:t>
            </a:r>
            <a:r>
              <a:rPr lang="en-US" sz="2400" b="1" dirty="0"/>
              <a:t> </a:t>
            </a:r>
            <a:r>
              <a:rPr lang="en-US" sz="2400" b="1" dirty="0" err="1"/>
              <a:t>ciudades</a:t>
            </a:r>
            <a:r>
              <a:rPr lang="en-US" sz="2400" b="1" dirty="0"/>
              <a:t> </a:t>
            </a:r>
            <a:r>
              <a:rPr lang="en-US" sz="2400" b="1" dirty="0" err="1"/>
              <a:t>como</a:t>
            </a:r>
            <a:r>
              <a:rPr lang="en-US" sz="2400" b="1" dirty="0"/>
              <a:t> Palenque, Tikal, </a:t>
            </a:r>
            <a:r>
              <a:rPr lang="en-US" sz="2400" b="1" dirty="0" err="1"/>
              <a:t>Chichén</a:t>
            </a:r>
            <a:r>
              <a:rPr lang="en-US" sz="2400" b="1" dirty="0"/>
              <a:t> </a:t>
            </a:r>
            <a:r>
              <a:rPr lang="en-US" sz="2400" b="1" dirty="0" err="1"/>
              <a:t>Itzá</a:t>
            </a:r>
            <a:r>
              <a:rPr lang="en-US" sz="2400" b="1" dirty="0"/>
              <a:t>, </a:t>
            </a:r>
            <a:r>
              <a:rPr lang="en-US" sz="2400" b="1" dirty="0" err="1"/>
              <a:t>Mayapán</a:t>
            </a:r>
            <a:r>
              <a:rPr lang="en-US" sz="2400" dirty="0"/>
              <a:t>.</a:t>
            </a:r>
          </a:p>
          <a:p>
            <a:pPr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1971579"/>
              <a:ext cx="360" cy="21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Picture 2" descr="Ubicación geográfica de los Mayas - Google Search | Calakmul ...">
            <a:extLst>
              <a:ext uri="{FF2B5EF4-FFF2-40B4-BE49-F238E27FC236}">
                <a16:creationId xmlns:a16="http://schemas.microsoft.com/office/drawing/2014/main" id="{3775176E-8346-4173-9C8E-CEEBEF329B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1" r="21088" b="-1"/>
          <a:stretch/>
        </p:blipFill>
        <p:spPr bwMode="auto">
          <a:xfrm>
            <a:off x="5301395" y="640080"/>
            <a:ext cx="5609522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96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601E91F-2E3A-470A-8ED9-24F051A3D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2" y="639193"/>
            <a:ext cx="3571810" cy="357351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CL" sz="4500"/>
              <a:t>¿En qué época se desarrolló la Civilización Maya?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A917FBB-E7F5-4587-8E0E-10434AE1D9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882" y="4631161"/>
            <a:ext cx="4153718" cy="20896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s-ES" sz="1600" b="1" i="0" u="none" strike="noStrike" baseline="0" dirty="0"/>
              <a:t>Esta línea de tiempo muestra los dos principales períodos en los que se desarrolló la civilización maya. Las fechas de inicio y término de cada período son aproximaciones.</a:t>
            </a:r>
            <a:endParaRPr lang="es-CL" sz="1600" b="1" dirty="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27432"/>
          </a:xfrm>
          <a:custGeom>
            <a:avLst/>
            <a:gdLst>
              <a:gd name="connsiteX0" fmla="*/ 0 w 3255095"/>
              <a:gd name="connsiteY0" fmla="*/ 0 h 27432"/>
              <a:gd name="connsiteX1" fmla="*/ 618468 w 3255095"/>
              <a:gd name="connsiteY1" fmla="*/ 0 h 27432"/>
              <a:gd name="connsiteX2" fmla="*/ 1269487 w 3255095"/>
              <a:gd name="connsiteY2" fmla="*/ 0 h 27432"/>
              <a:gd name="connsiteX3" fmla="*/ 1953057 w 3255095"/>
              <a:gd name="connsiteY3" fmla="*/ 0 h 27432"/>
              <a:gd name="connsiteX4" fmla="*/ 2636627 w 3255095"/>
              <a:gd name="connsiteY4" fmla="*/ 0 h 27432"/>
              <a:gd name="connsiteX5" fmla="*/ 3255095 w 3255095"/>
              <a:gd name="connsiteY5" fmla="*/ 0 h 27432"/>
              <a:gd name="connsiteX6" fmla="*/ 3255095 w 3255095"/>
              <a:gd name="connsiteY6" fmla="*/ 27432 h 27432"/>
              <a:gd name="connsiteX7" fmla="*/ 2538974 w 3255095"/>
              <a:gd name="connsiteY7" fmla="*/ 27432 h 27432"/>
              <a:gd name="connsiteX8" fmla="*/ 1822853 w 3255095"/>
              <a:gd name="connsiteY8" fmla="*/ 27432 h 27432"/>
              <a:gd name="connsiteX9" fmla="*/ 1171834 w 3255095"/>
              <a:gd name="connsiteY9" fmla="*/ 27432 h 27432"/>
              <a:gd name="connsiteX10" fmla="*/ 0 w 3255095"/>
              <a:gd name="connsiteY10" fmla="*/ 27432 h 27432"/>
              <a:gd name="connsiteX11" fmla="*/ 0 w 3255095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27432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3929" y="7395"/>
                  <a:pt x="3255140" y="21864"/>
                  <a:pt x="3255095" y="27432"/>
                </a:cubicBezTo>
                <a:cubicBezTo>
                  <a:pt x="3088545" y="32347"/>
                  <a:pt x="2687475" y="16563"/>
                  <a:pt x="2538974" y="27432"/>
                </a:cubicBezTo>
                <a:cubicBezTo>
                  <a:pt x="2390473" y="38301"/>
                  <a:pt x="2137381" y="185"/>
                  <a:pt x="1822853" y="27432"/>
                </a:cubicBezTo>
                <a:cubicBezTo>
                  <a:pt x="1508325" y="54679"/>
                  <a:pt x="1466437" y="29529"/>
                  <a:pt x="1171834" y="27432"/>
                </a:cubicBezTo>
                <a:cubicBezTo>
                  <a:pt x="877231" y="25335"/>
                  <a:pt x="561097" y="46787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55095" h="27432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5288" y="12649"/>
                  <a:pt x="3254107" y="17989"/>
                  <a:pt x="3255095" y="27432"/>
                </a:cubicBezTo>
                <a:cubicBezTo>
                  <a:pt x="3120743" y="25834"/>
                  <a:pt x="2759628" y="51606"/>
                  <a:pt x="2604076" y="27432"/>
                </a:cubicBezTo>
                <a:cubicBezTo>
                  <a:pt x="2448524" y="3258"/>
                  <a:pt x="2184336" y="28743"/>
                  <a:pt x="1887955" y="27432"/>
                </a:cubicBezTo>
                <a:cubicBezTo>
                  <a:pt x="1591574" y="26121"/>
                  <a:pt x="1548845" y="16014"/>
                  <a:pt x="1334589" y="27432"/>
                </a:cubicBezTo>
                <a:cubicBezTo>
                  <a:pt x="1120333" y="38850"/>
                  <a:pt x="996014" y="18806"/>
                  <a:pt x="683570" y="27432"/>
                </a:cubicBezTo>
                <a:cubicBezTo>
                  <a:pt x="371126" y="36058"/>
                  <a:pt x="198687" y="25311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FDB75B"/>
          </a:solidFill>
          <a:ln w="38100" cap="rnd">
            <a:solidFill>
              <a:srgbClr val="FDB75B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4D618E0-44A9-4982-9BBD-555A7F790F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2599" y="640080"/>
            <a:ext cx="6938009" cy="555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55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168</Words>
  <Application>Microsoft Office PowerPoint</Application>
  <PresentationFormat>Panorámica</PresentationFormat>
  <Paragraphs>12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Modern Love</vt:lpstr>
      <vt:lpstr>Royal Acidbath</vt:lpstr>
      <vt:lpstr>The Hand</vt:lpstr>
      <vt:lpstr>SketchyVTI</vt:lpstr>
      <vt:lpstr>Importante: Debes anotar en tu cuaderno la fecha de hoy, Nombre de la unidad (si la hay), Objetivo y título (si lo hay).</vt:lpstr>
      <vt:lpstr>2° Unidad Civilizaciones de Mesoamérica: Los Mayas</vt:lpstr>
      <vt:lpstr>¿Dónde vivieron los mayas?</vt:lpstr>
      <vt:lpstr>Ubicación Geográfica Maya</vt:lpstr>
      <vt:lpstr>¿En qué época se desarrolló la Civilización Maya?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2° Unidad Civilizaciones de Mesoamérica: Los Mayas</dc:title>
  <dc:creator>Daniela Riquelme</dc:creator>
  <cp:lastModifiedBy>Maria Eugenia</cp:lastModifiedBy>
  <cp:revision>5</cp:revision>
  <dcterms:created xsi:type="dcterms:W3CDTF">2021-07-26T03:58:51Z</dcterms:created>
  <dcterms:modified xsi:type="dcterms:W3CDTF">2021-07-27T02:04:10Z</dcterms:modified>
</cp:coreProperties>
</file>