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4" r:id="rId2"/>
    <p:sldId id="259" r:id="rId3"/>
    <p:sldId id="256" r:id="rId4"/>
    <p:sldId id="258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92555-E864-4DAC-8827-CEA46A0FCA7D}" type="datetimeFigureOut">
              <a:rPr lang="es-CL" smtClean="0"/>
              <a:t>28-07-2021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65599-2403-4647-B3AC-ED155EF2C7E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78780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65599-2403-4647-B3AC-ED155EF2C7E8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59091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sz="1800" dirty="0">
              <a:latin typeface="Arial Black" panose="020B0A040201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65599-2403-4647-B3AC-ED155EF2C7E8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54418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65599-2403-4647-B3AC-ED155EF2C7E8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1891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65599-2403-4647-B3AC-ED155EF2C7E8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73901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65599-2403-4647-B3AC-ED155EF2C7E8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2336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860922-6388-4A23-88C6-33F3A81750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CCF6B9B-D362-4EBD-8439-AFCE5E6B8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C9C8DF-DF04-4D6F-B21C-CCF9B11BB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24ED-88B8-425C-9EF4-74406C7F7FC3}" type="datetimeFigureOut">
              <a:rPr lang="es-CL" smtClean="0"/>
              <a:t>28-07-2021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626D5C-DE85-4911-BB07-3DFCB634E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6A4DCC-E71C-4EF2-AA74-5D87E309B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9766-11DB-4969-8352-9597EB9F42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77903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257451-AB16-4A58-BFDA-2C77165DC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00AAC7-89CF-4EDB-80E5-03E3793505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924794-CF51-4379-BB23-BEA90D0A7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24ED-88B8-425C-9EF4-74406C7F7FC3}" type="datetimeFigureOut">
              <a:rPr lang="es-CL" smtClean="0"/>
              <a:t>28-07-2021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F931AA-B258-4F18-8ABF-9D90C3AEB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3C8989-6D5C-4DD9-A350-CBF3CB774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9766-11DB-4969-8352-9597EB9F42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9616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6E7E439-907D-4640-AB5F-F8E2543A41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7E999F6-42B2-477D-A995-F9013C5217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F58D69-441E-49BD-898E-12E8AD8C2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24ED-88B8-425C-9EF4-74406C7F7FC3}" type="datetimeFigureOut">
              <a:rPr lang="es-CL" smtClean="0"/>
              <a:t>28-07-2021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EA54B7-B6C9-416A-B2B7-CB231EE5E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0E9B75-FB54-45FB-8A2F-4CAD7FBFC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9766-11DB-4969-8352-9597EB9F42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30305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142A89-F543-46C0-A4B5-AC16ADCC4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4D9236-DC42-4F0B-9D05-8683C8977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178BFD-BED6-4C82-AF1F-54A2EEF7A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24ED-88B8-425C-9EF4-74406C7F7FC3}" type="datetimeFigureOut">
              <a:rPr lang="es-CL" smtClean="0"/>
              <a:t>28-07-2021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B18B4F-69A1-4BB6-90AF-D03CD5885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2D4DFF-04BB-4ACD-A12B-FA0761846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9766-11DB-4969-8352-9597EB9F42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67375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5ECE8C-6922-4F35-88EB-156DB96B1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38AB86-E671-4859-B571-001A1D148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AD4C8A-02CE-4047-99CB-82274F99B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24ED-88B8-425C-9EF4-74406C7F7FC3}" type="datetimeFigureOut">
              <a:rPr lang="es-CL" smtClean="0"/>
              <a:t>28-07-2021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3FEDB5-EEF6-4069-AA17-A1707F4AB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4A6084-BF8A-421D-91C3-84A301AA8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9766-11DB-4969-8352-9597EB9F42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0672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994D7E-90CD-4155-82C7-A7B35FC5A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7AA43F-EB46-4CAE-B7F8-85D9EAD2E3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A76371D-C012-4282-9D96-76BC0A23C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C81D97-EFF0-410E-8F26-95C3A4736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24ED-88B8-425C-9EF4-74406C7F7FC3}" type="datetimeFigureOut">
              <a:rPr lang="es-CL" smtClean="0"/>
              <a:t>28-07-2021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34D2CF-83A0-4C6E-B9F9-374321E8C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24BA0F-04B0-4553-9E9F-FB7AF4CD7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9766-11DB-4969-8352-9597EB9F42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8527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DAAD85-CD4F-41F6-A8CF-E12BE81BB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9843B27-A526-41B0-859D-88AD8BE88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89FB91C-B7A9-4774-BCA7-509F35682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18BE671-0E6C-49D6-8138-A82142F722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889A529-FE27-45FD-AA17-752708F4FC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C7973CD-75A2-4CE7-A525-27F1840B5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24ED-88B8-425C-9EF4-74406C7F7FC3}" type="datetimeFigureOut">
              <a:rPr lang="es-CL" smtClean="0"/>
              <a:t>28-07-2021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413C6A3-4705-4EA4-880C-EA5C16501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56AFB0B-02E9-4442-A236-88BFB43C0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9766-11DB-4969-8352-9597EB9F42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8443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E96416-52E8-45DE-B22D-B28AA61AA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F154E2B-A261-4542-A057-6F4F16738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24ED-88B8-425C-9EF4-74406C7F7FC3}" type="datetimeFigureOut">
              <a:rPr lang="es-CL" smtClean="0"/>
              <a:t>28-07-2021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7CC1714-BB1A-45B3-A978-7B0B00231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EB047A5-D66B-470F-BEB3-277EF319A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9766-11DB-4969-8352-9597EB9F42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86856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43E5B9E-F728-4766-8938-91AE5436E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24ED-88B8-425C-9EF4-74406C7F7FC3}" type="datetimeFigureOut">
              <a:rPr lang="es-CL" smtClean="0"/>
              <a:t>28-07-2021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532BE48-3432-47E2-8DD8-81D6CAD48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4962B01-4514-4B8B-8414-7032FAA41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9766-11DB-4969-8352-9597EB9F42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8502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409A42-9D4E-44D4-A564-996F1E5E9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677551-122C-4B9E-933B-6761ED726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5414CCC-F04C-4C1F-A356-4DA4F3941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DA9A20-5C2E-44C6-A3AC-053395022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24ED-88B8-425C-9EF4-74406C7F7FC3}" type="datetimeFigureOut">
              <a:rPr lang="es-CL" smtClean="0"/>
              <a:t>28-07-2021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75A213-DA36-4F62-B4C0-6F4B2338E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A13F41-7D44-45B1-9959-038BAFD2E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9766-11DB-4969-8352-9597EB9F42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04910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FEE4A4-32ED-4150-9EC8-42D07CC9A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8880B71-DD15-4D03-8AC6-039AEB3A55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9867DBF-E8A8-4383-A48A-BC30B97C6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B04EE0-3B1D-4495-A4A7-BC022BC41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24ED-88B8-425C-9EF4-74406C7F7FC3}" type="datetimeFigureOut">
              <a:rPr lang="es-CL" smtClean="0"/>
              <a:t>28-07-2021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407AF39-E4FC-444E-A882-C3100355F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D120B32-CA91-4531-8C2A-4913CA392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9766-11DB-4969-8352-9597EB9F42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30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ED355D8-3EFE-4BEC-BEF9-C9E7C6618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F9C151-8A6D-46B3-8DCD-EE6FEB17C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84ED4F-DAE0-4EBA-9D2A-F37B6CCB6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024ED-88B8-425C-9EF4-74406C7F7FC3}" type="datetimeFigureOut">
              <a:rPr lang="es-CL" smtClean="0"/>
              <a:t>28-07-2021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41D85E-4425-4730-A263-A15C461AD3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40CE90-585A-41C9-AE0F-EEA8AC8207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29766-11DB-4969-8352-9597EB9F42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9010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86CDFD-795D-4FA1-9FD4-C08F2E3832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>
                <a:latin typeface="Arial Black" panose="020B0A04020102020204" pitchFamily="34" charset="0"/>
              </a:rPr>
              <a:t>PERÍODO LIBERAL EN CHILE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EE37B9F-8548-404C-9C41-A1FBEFA77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8517" y="3742250"/>
            <a:ext cx="9434732" cy="1655762"/>
          </a:xfrm>
          <a:ln w="76200"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 algn="l"/>
            <a:r>
              <a:rPr lang="es-CL" dirty="0">
                <a:latin typeface="Arial Black" panose="020B0A04020102020204" pitchFamily="34" charset="0"/>
              </a:rPr>
              <a:t>OA3:</a:t>
            </a:r>
          </a:p>
          <a:p>
            <a:pPr algn="l"/>
            <a:r>
              <a:rPr lang="es-CL" u="sng" dirty="0">
                <a:latin typeface="Arial Black" panose="020B0A04020102020204" pitchFamily="34" charset="0"/>
              </a:rPr>
              <a:t>Objetivo: </a:t>
            </a:r>
            <a:r>
              <a:rPr lang="es-CL" dirty="0">
                <a:latin typeface="Arial Black" panose="020B0A04020102020204" pitchFamily="34" charset="0"/>
              </a:rPr>
              <a:t>Caracterizar los gobiernos liberales, los elementos centrales de su pensamiento y las  diferentes reformas que éstos llevaron a cabo.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CE9B238-5A2F-44D6-BEFD-0852081D7194}"/>
              </a:ext>
            </a:extLst>
          </p:cNvPr>
          <p:cNvSpPr txBox="1"/>
          <p:nvPr/>
        </p:nvSpPr>
        <p:spPr>
          <a:xfrm>
            <a:off x="3207434" y="422031"/>
            <a:ext cx="4487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latin typeface="Arial Black" panose="020B0A04020102020204" pitchFamily="34" charset="0"/>
              </a:rPr>
              <a:t>6° - Semana 4- Julio-2021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0908CEE-9773-4FBA-8A5F-3B8B46BDEFEA}"/>
              </a:ext>
            </a:extLst>
          </p:cNvPr>
          <p:cNvSpPr txBox="1"/>
          <p:nvPr/>
        </p:nvSpPr>
        <p:spPr>
          <a:xfrm>
            <a:off x="6096000" y="5795889"/>
            <a:ext cx="5439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Arial Black" panose="020B0A04020102020204" pitchFamily="34" charset="0"/>
              </a:rPr>
              <a:t>Profesoras: Daniela Riquelme</a:t>
            </a:r>
          </a:p>
          <a:p>
            <a:r>
              <a:rPr lang="es-CL" dirty="0">
                <a:latin typeface="Arial Black" panose="020B0A04020102020204" pitchFamily="34" charset="0"/>
              </a:rPr>
              <a:t>                    Irma Varas E.</a:t>
            </a:r>
          </a:p>
        </p:txBody>
      </p:sp>
    </p:spTree>
    <p:extLst>
      <p:ext uri="{BB962C8B-B14F-4D97-AF65-F5344CB8AC3E}">
        <p14:creationId xmlns:p14="http://schemas.microsoft.com/office/powerpoint/2010/main" val="4230187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F146E56-CA90-447D-937F-58E060BA93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671" t="37253" r="27171" b="11485"/>
          <a:stretch/>
        </p:blipFill>
        <p:spPr>
          <a:xfrm>
            <a:off x="1070811" y="2045368"/>
            <a:ext cx="5871410" cy="392229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D88CF6C-BE7D-423C-B1B8-6FE361BC918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546" t="34261" r="42270" b="17966"/>
          <a:stretch/>
        </p:blipFill>
        <p:spPr>
          <a:xfrm>
            <a:off x="6857999" y="2141621"/>
            <a:ext cx="4263189" cy="382604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DA05E43-A80D-4CF5-BCD3-0B829AA27845}"/>
              </a:ext>
            </a:extLst>
          </p:cNvPr>
          <p:cNvSpPr txBox="1"/>
          <p:nvPr/>
        </p:nvSpPr>
        <p:spPr>
          <a:xfrm>
            <a:off x="1443789" y="721895"/>
            <a:ext cx="8025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400" dirty="0">
                <a:latin typeface="Arial Black" panose="020B0A04020102020204" pitchFamily="34" charset="0"/>
              </a:rPr>
              <a:t>Los gobiernos liberales</a:t>
            </a:r>
          </a:p>
        </p:txBody>
      </p:sp>
    </p:spTree>
    <p:extLst>
      <p:ext uri="{BB962C8B-B14F-4D97-AF65-F5344CB8AC3E}">
        <p14:creationId xmlns:p14="http://schemas.microsoft.com/office/powerpoint/2010/main" val="4118353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1CC96EE-2263-4550-B856-0CA41E4B58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86" t="53765" r="28908" b="24200"/>
          <a:stretch/>
        </p:blipFill>
        <p:spPr>
          <a:xfrm>
            <a:off x="974558" y="3151163"/>
            <a:ext cx="9914020" cy="2876660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9253E98-21AD-45EE-8341-9BC6E6E832AA}"/>
              </a:ext>
            </a:extLst>
          </p:cNvPr>
          <p:cNvSpPr txBox="1"/>
          <p:nvPr/>
        </p:nvSpPr>
        <p:spPr>
          <a:xfrm>
            <a:off x="1383632" y="493295"/>
            <a:ext cx="8313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>
                <a:latin typeface="Arial Black" panose="020B0A04020102020204" pitchFamily="34" charset="0"/>
              </a:rPr>
              <a:t>Reformas durante el período liberal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06FFF25-723C-4B20-A1E3-92A5FEF4398F}"/>
              </a:ext>
            </a:extLst>
          </p:cNvPr>
          <p:cNvSpPr txBox="1"/>
          <p:nvPr/>
        </p:nvSpPr>
        <p:spPr>
          <a:xfrm>
            <a:off x="2430379" y="2370221"/>
            <a:ext cx="6039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latin typeface="Arial Black" panose="020B0A04020102020204" pitchFamily="34" charset="0"/>
              </a:rPr>
              <a:t>Los liberales y el Congreso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4695DB7-5B20-4B11-B7D6-FAE264417A33}"/>
              </a:ext>
            </a:extLst>
          </p:cNvPr>
          <p:cNvSpPr txBox="1"/>
          <p:nvPr/>
        </p:nvSpPr>
        <p:spPr>
          <a:xfrm>
            <a:off x="1179095" y="1106905"/>
            <a:ext cx="9216189" cy="64633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Entre 1861 y 1891 se desarrolló el período liberal, el cual se caracterizó por reformar el</a:t>
            </a:r>
          </a:p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sistema político instaurado por los conservadores en el período anterior.</a:t>
            </a:r>
          </a:p>
        </p:txBody>
      </p:sp>
    </p:spTree>
    <p:extLst>
      <p:ext uri="{BB962C8B-B14F-4D97-AF65-F5344CB8AC3E}">
        <p14:creationId xmlns:p14="http://schemas.microsoft.com/office/powerpoint/2010/main" val="992206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B062112-0866-4B1E-BBCA-52ECBF9C98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237" t="22225" r="26184" b="30742"/>
          <a:stretch/>
        </p:blipFill>
        <p:spPr>
          <a:xfrm>
            <a:off x="890338" y="1167063"/>
            <a:ext cx="10190746" cy="500513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F25BC06-4C05-4D39-8C7E-D31DA33C7715}"/>
              </a:ext>
            </a:extLst>
          </p:cNvPr>
          <p:cNvSpPr txBox="1"/>
          <p:nvPr/>
        </p:nvSpPr>
        <p:spPr>
          <a:xfrm>
            <a:off x="1130968" y="385011"/>
            <a:ext cx="9480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latin typeface="Arial Black" panose="020B0A04020102020204" pitchFamily="34" charset="0"/>
              </a:rPr>
              <a:t>Reformas a la Constitución de 1833</a:t>
            </a:r>
          </a:p>
        </p:txBody>
      </p:sp>
    </p:spTree>
    <p:extLst>
      <p:ext uri="{BB962C8B-B14F-4D97-AF65-F5344CB8AC3E}">
        <p14:creationId xmlns:p14="http://schemas.microsoft.com/office/powerpoint/2010/main" val="3273036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0008F3A-2F9E-4A6B-ADAC-E5C135D5EC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723" t="43149" r="42764" b="42038"/>
          <a:stretch/>
        </p:blipFill>
        <p:spPr>
          <a:xfrm>
            <a:off x="637673" y="944476"/>
            <a:ext cx="9805737" cy="962526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BEDE4EB-F862-4EE8-A21B-41208CC419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869" t="37223" r="27566" b="56297"/>
          <a:stretch/>
        </p:blipFill>
        <p:spPr>
          <a:xfrm>
            <a:off x="637673" y="2177713"/>
            <a:ext cx="9805737" cy="421104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9CCF1B6-57E7-43BF-9588-FAB109EA710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057" t="30457" r="17598" b="26094"/>
          <a:stretch/>
        </p:blipFill>
        <p:spPr>
          <a:xfrm>
            <a:off x="2483707" y="2923765"/>
            <a:ext cx="6209107" cy="3862046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91ECA83-2CC3-425B-88C3-E16A338E6C04}"/>
              </a:ext>
            </a:extLst>
          </p:cNvPr>
          <p:cNvSpPr txBox="1"/>
          <p:nvPr/>
        </p:nvSpPr>
        <p:spPr>
          <a:xfrm>
            <a:off x="1167063" y="336884"/>
            <a:ext cx="8867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latin typeface="Arial Black" panose="020B0A04020102020204" pitchFamily="34" charset="0"/>
              </a:rPr>
              <a:t>El aporte de las leyes laicas en el siglo XIX</a:t>
            </a:r>
          </a:p>
        </p:txBody>
      </p:sp>
    </p:spTree>
    <p:extLst>
      <p:ext uri="{BB962C8B-B14F-4D97-AF65-F5344CB8AC3E}">
        <p14:creationId xmlns:p14="http://schemas.microsoft.com/office/powerpoint/2010/main" val="2033670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361DC58-DB04-459D-B029-16FEBB9F0E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2" t="29609" r="2498" b="35141"/>
          <a:stretch/>
        </p:blipFill>
        <p:spPr>
          <a:xfrm>
            <a:off x="1285103" y="1522924"/>
            <a:ext cx="9551773" cy="439900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2060"/>
            </a:solidFill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57A0FF4-8649-409D-B1F9-9E66F9BF6230}"/>
              </a:ext>
            </a:extLst>
          </p:cNvPr>
          <p:cNvSpPr txBox="1"/>
          <p:nvPr/>
        </p:nvSpPr>
        <p:spPr>
          <a:xfrm>
            <a:off x="1285103" y="617838"/>
            <a:ext cx="902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latin typeface="Arial Black" panose="020B0A04020102020204" pitchFamily="34" charset="0"/>
              </a:rPr>
              <a:t>Domingo Santa María y la secularización</a:t>
            </a:r>
          </a:p>
        </p:txBody>
      </p:sp>
    </p:spTree>
    <p:extLst>
      <p:ext uri="{BB962C8B-B14F-4D97-AF65-F5344CB8AC3E}">
        <p14:creationId xmlns:p14="http://schemas.microsoft.com/office/powerpoint/2010/main" val="3866834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A81AB6B-4FDE-4544-AB27-6DC3D4D414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107" t="21265" r="7298" b="14080"/>
          <a:stretch/>
        </p:blipFill>
        <p:spPr>
          <a:xfrm>
            <a:off x="6579271" y="1082842"/>
            <a:ext cx="4199021" cy="5077325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1C53BDD-65D5-4049-9A79-29FF046F2C6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780" t="11087" r="43018" b="6498"/>
          <a:stretch/>
        </p:blipFill>
        <p:spPr>
          <a:xfrm>
            <a:off x="986589" y="1082843"/>
            <a:ext cx="4199021" cy="5209673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4295A943-3522-40DD-851E-D74AFD1E6453}"/>
              </a:ext>
            </a:extLst>
          </p:cNvPr>
          <p:cNvSpPr txBox="1"/>
          <p:nvPr/>
        </p:nvSpPr>
        <p:spPr>
          <a:xfrm>
            <a:off x="2069432" y="348916"/>
            <a:ext cx="7760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latin typeface="Arial Black" panose="020B0A04020102020204" pitchFamily="34" charset="0"/>
              </a:rPr>
              <a:t>Ley de cementerios laicos</a:t>
            </a:r>
          </a:p>
        </p:txBody>
      </p:sp>
    </p:spTree>
    <p:extLst>
      <p:ext uri="{BB962C8B-B14F-4D97-AF65-F5344CB8AC3E}">
        <p14:creationId xmlns:p14="http://schemas.microsoft.com/office/powerpoint/2010/main" val="3932082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08A357A-CB3B-44A6-802A-6D30413344C4}"/>
              </a:ext>
            </a:extLst>
          </p:cNvPr>
          <p:cNvSpPr txBox="1"/>
          <p:nvPr/>
        </p:nvSpPr>
        <p:spPr>
          <a:xfrm>
            <a:off x="1997242" y="385011"/>
            <a:ext cx="7700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latin typeface="Arial Black" panose="020B0A04020102020204" pitchFamily="34" charset="0"/>
              </a:rPr>
              <a:t>ACTIVIDADES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E9F7078-BA75-421F-BE7E-98C798901FB7}"/>
              </a:ext>
            </a:extLst>
          </p:cNvPr>
          <p:cNvSpPr txBox="1"/>
          <p:nvPr/>
        </p:nvSpPr>
        <p:spPr>
          <a:xfrm>
            <a:off x="866274" y="1130968"/>
            <a:ext cx="1072013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Arial Black" panose="020B0A04020102020204" pitchFamily="34" charset="0"/>
              </a:rPr>
              <a:t>De acuerdo a los comentarios de cada una de las diapositivas anteriores, responde a las siguientes preguntas en el cuaderno de Historia, colocando previamente el objetivo y fecha de ejecución en clase.</a:t>
            </a:r>
          </a:p>
          <a:p>
            <a:endParaRPr lang="es-CL" dirty="0">
              <a:latin typeface="Arial Black" panose="020B0A04020102020204" pitchFamily="34" charset="0"/>
            </a:endParaRPr>
          </a:p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1.-¿Por qué los liberales consideraron importante ampliar el poder del Congreso?</a:t>
            </a:r>
          </a:p>
          <a:p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2.- ¿Qué medidas tomaron los liberales?</a:t>
            </a:r>
          </a:p>
          <a:p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3.- ¿Cu{al era el objetivo que tuvo el Presidente  Domingo Santa María con las leyes que propuso?</a:t>
            </a:r>
          </a:p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        (diapositiva 6 )</a:t>
            </a:r>
          </a:p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4.- ¿Por qué la Ley de cementerios laicos tuvo un efecto tan grande en la sociedad de la época?</a:t>
            </a:r>
          </a:p>
          <a:p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5.- ¿Qué aspectos regulaban las Leyes laicas?</a:t>
            </a:r>
          </a:p>
          <a:p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s-CL" u="sng" dirty="0">
                <a:latin typeface="Arial Black" panose="020B0A04020102020204" pitchFamily="34" charset="0"/>
                <a:cs typeface="Arial" panose="020B0604020202020204" pitchFamily="34" charset="0"/>
              </a:rPr>
              <a:t>Para reflexionar</a:t>
            </a:r>
          </a:p>
          <a:p>
            <a:r>
              <a:rPr lang="es-CL" dirty="0">
                <a:latin typeface="Arial Black" panose="020B0A04020102020204" pitchFamily="34" charset="0"/>
                <a:cs typeface="Arial" panose="020B0604020202020204" pitchFamily="34" charset="0"/>
              </a:rPr>
              <a:t>       ¿Es efectivo que en Chile existe un Estado laico? Argumentar</a:t>
            </a:r>
          </a:p>
          <a:p>
            <a:r>
              <a:rPr lang="es-CL" dirty="0">
                <a:latin typeface="Arial Black" panose="020B0A04020102020204" pitchFamily="34" charset="0"/>
                <a:cs typeface="Arial" panose="020B0604020202020204" pitchFamily="34" charset="0"/>
              </a:rPr>
              <a:t>     </a:t>
            </a:r>
          </a:p>
          <a:p>
            <a:r>
              <a:rPr lang="es-CL" dirty="0">
                <a:latin typeface="Arial Black" panose="020B0A04020102020204" pitchFamily="34" charset="0"/>
                <a:cs typeface="Arial" panose="020B0604020202020204" pitchFamily="34" charset="0"/>
              </a:rPr>
              <a:t>        ¿</a:t>
            </a:r>
            <a:r>
              <a:rPr lang="es-CL">
                <a:latin typeface="Arial Black" panose="020B0A04020102020204" pitchFamily="34" charset="0"/>
                <a:cs typeface="Arial" panose="020B0604020202020204" pitchFamily="34" charset="0"/>
              </a:rPr>
              <a:t>Hoy </a:t>
            </a:r>
            <a:r>
              <a:rPr lang="es-CL" smtClean="0">
                <a:latin typeface="Arial Black" panose="020B0A04020102020204" pitchFamily="34" charset="0"/>
                <a:cs typeface="Arial" panose="020B0604020202020204" pitchFamily="34" charset="0"/>
              </a:rPr>
              <a:t>tenemo</a:t>
            </a:r>
            <a:r>
              <a:rPr lang="es-CL" smtClean="0">
                <a:latin typeface="Arial Black" panose="020B0A04020102020204" pitchFamily="34" charset="0"/>
                <a:cs typeface="Arial" panose="020B0604020202020204" pitchFamily="34" charset="0"/>
              </a:rPr>
              <a:t>s </a:t>
            </a:r>
            <a:r>
              <a:rPr lang="es-CL" smtClean="0">
                <a:latin typeface="Arial Black" panose="020B0A04020102020204" pitchFamily="34" charset="0"/>
                <a:cs typeface="Arial" panose="020B0604020202020204" pitchFamily="34" charset="0"/>
              </a:rPr>
              <a:t>a </a:t>
            </a:r>
            <a:r>
              <a:rPr lang="es-CL" dirty="0">
                <a:latin typeface="Arial Black" panose="020B0A04020102020204" pitchFamily="34" charset="0"/>
                <a:cs typeface="Arial" panose="020B0604020202020204" pitchFamily="34" charset="0"/>
              </a:rPr>
              <a:t>menos o más libertades que las propuestas en el Período </a:t>
            </a:r>
          </a:p>
          <a:p>
            <a:r>
              <a:rPr lang="es-CL" dirty="0">
                <a:latin typeface="Arial Black" panose="020B0A04020102020204" pitchFamily="34" charset="0"/>
                <a:cs typeface="Arial" panose="020B0604020202020204" pitchFamily="34" charset="0"/>
              </a:rPr>
              <a:t>           Liberal?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5292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267</Words>
  <Application>Microsoft Office PowerPoint</Application>
  <PresentationFormat>Panorámica</PresentationFormat>
  <Paragraphs>38</Paragraphs>
  <Slides>8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Tema de Office</vt:lpstr>
      <vt:lpstr>PERÍODO LIBERAL EN CHILE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Notebook 11</dc:creator>
  <cp:lastModifiedBy>Francisco</cp:lastModifiedBy>
  <cp:revision>10</cp:revision>
  <dcterms:created xsi:type="dcterms:W3CDTF">2021-07-27T20:38:55Z</dcterms:created>
  <dcterms:modified xsi:type="dcterms:W3CDTF">2021-07-28T14:31:53Z</dcterms:modified>
</cp:coreProperties>
</file>