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rginia madariaga" userId="98ea05d7f07c1c03" providerId="LiveId" clId="{7438F14E-70FE-48D7-B7B9-1A4031D31FDD}"/>
    <pc:docChg chg="custSel addSld modSld">
      <pc:chgData name="virginia madariaga" userId="98ea05d7f07c1c03" providerId="LiveId" clId="{7438F14E-70FE-48D7-B7B9-1A4031D31FDD}" dt="2021-07-27T14:37:50.691" v="960" actId="20577"/>
      <pc:docMkLst>
        <pc:docMk/>
      </pc:docMkLst>
      <pc:sldChg chg="modSp mod">
        <pc:chgData name="virginia madariaga" userId="98ea05d7f07c1c03" providerId="LiveId" clId="{7438F14E-70FE-48D7-B7B9-1A4031D31FDD}" dt="2021-07-26T14:08:21.559" v="149" actId="20577"/>
        <pc:sldMkLst>
          <pc:docMk/>
          <pc:sldMk cId="914281215" sldId="259"/>
        </pc:sldMkLst>
        <pc:spChg chg="mod">
          <ac:chgData name="virginia madariaga" userId="98ea05d7f07c1c03" providerId="LiveId" clId="{7438F14E-70FE-48D7-B7B9-1A4031D31FDD}" dt="2021-07-26T14:08:21.559" v="149" actId="20577"/>
          <ac:spMkLst>
            <pc:docMk/>
            <pc:sldMk cId="914281215" sldId="259"/>
            <ac:spMk id="6" creationId="{84EC9DC3-1184-4700-8CA9-85754E998F63}"/>
          </ac:spMkLst>
        </pc:spChg>
      </pc:sldChg>
      <pc:sldChg chg="delSp modSp new mod">
        <pc:chgData name="virginia madariaga" userId="98ea05d7f07c1c03" providerId="LiveId" clId="{7438F14E-70FE-48D7-B7B9-1A4031D31FDD}" dt="2021-07-26T16:10:22.576" v="334" actId="20577"/>
        <pc:sldMkLst>
          <pc:docMk/>
          <pc:sldMk cId="3914552038" sldId="260"/>
        </pc:sldMkLst>
        <pc:spChg chg="del">
          <ac:chgData name="virginia madariaga" userId="98ea05d7f07c1c03" providerId="LiveId" clId="{7438F14E-70FE-48D7-B7B9-1A4031D31FDD}" dt="2021-07-26T14:08:52.497" v="151" actId="478"/>
          <ac:spMkLst>
            <pc:docMk/>
            <pc:sldMk cId="3914552038" sldId="260"/>
            <ac:spMk id="2" creationId="{B21B8ED5-B9E6-40AF-8178-39CF3622046F}"/>
          </ac:spMkLst>
        </pc:spChg>
        <pc:spChg chg="mod">
          <ac:chgData name="virginia madariaga" userId="98ea05d7f07c1c03" providerId="LiveId" clId="{7438F14E-70FE-48D7-B7B9-1A4031D31FDD}" dt="2021-07-26T16:10:22.576" v="334" actId="20577"/>
          <ac:spMkLst>
            <pc:docMk/>
            <pc:sldMk cId="3914552038" sldId="260"/>
            <ac:spMk id="3" creationId="{841C4E48-D1D0-46DB-8EC2-038E10E9521D}"/>
          </ac:spMkLst>
        </pc:spChg>
      </pc:sldChg>
      <pc:sldChg chg="delSp modSp new mod">
        <pc:chgData name="virginia madariaga" userId="98ea05d7f07c1c03" providerId="LiveId" clId="{7438F14E-70FE-48D7-B7B9-1A4031D31FDD}" dt="2021-07-26T16:15:26.156" v="471" actId="20577"/>
        <pc:sldMkLst>
          <pc:docMk/>
          <pc:sldMk cId="3980606512" sldId="261"/>
        </pc:sldMkLst>
        <pc:spChg chg="del">
          <ac:chgData name="virginia madariaga" userId="98ea05d7f07c1c03" providerId="LiveId" clId="{7438F14E-70FE-48D7-B7B9-1A4031D31FDD}" dt="2021-07-26T16:10:35.199" v="336" actId="478"/>
          <ac:spMkLst>
            <pc:docMk/>
            <pc:sldMk cId="3980606512" sldId="261"/>
            <ac:spMk id="2" creationId="{D7E2FB22-1F1C-44DD-AE27-9844DD8179CE}"/>
          </ac:spMkLst>
        </pc:spChg>
        <pc:spChg chg="mod">
          <ac:chgData name="virginia madariaga" userId="98ea05d7f07c1c03" providerId="LiveId" clId="{7438F14E-70FE-48D7-B7B9-1A4031D31FDD}" dt="2021-07-26T16:15:26.156" v="471" actId="20577"/>
          <ac:spMkLst>
            <pc:docMk/>
            <pc:sldMk cId="3980606512" sldId="261"/>
            <ac:spMk id="3" creationId="{8BD0CB5C-F5EF-4A77-BBB3-61AAE9855A4A}"/>
          </ac:spMkLst>
        </pc:spChg>
      </pc:sldChg>
      <pc:sldChg chg="delSp modSp new mod">
        <pc:chgData name="virginia madariaga" userId="98ea05d7f07c1c03" providerId="LiveId" clId="{7438F14E-70FE-48D7-B7B9-1A4031D31FDD}" dt="2021-07-26T16:18:18.420" v="819" actId="20577"/>
        <pc:sldMkLst>
          <pc:docMk/>
          <pc:sldMk cId="207929171" sldId="262"/>
        </pc:sldMkLst>
        <pc:spChg chg="del">
          <ac:chgData name="virginia madariaga" userId="98ea05d7f07c1c03" providerId="LiveId" clId="{7438F14E-70FE-48D7-B7B9-1A4031D31FDD}" dt="2021-07-26T16:15:53.683" v="473" actId="478"/>
          <ac:spMkLst>
            <pc:docMk/>
            <pc:sldMk cId="207929171" sldId="262"/>
            <ac:spMk id="2" creationId="{DD558C28-6D66-4ED0-8F1F-7D4FF88E8480}"/>
          </ac:spMkLst>
        </pc:spChg>
        <pc:spChg chg="mod">
          <ac:chgData name="virginia madariaga" userId="98ea05d7f07c1c03" providerId="LiveId" clId="{7438F14E-70FE-48D7-B7B9-1A4031D31FDD}" dt="2021-07-26T16:18:18.420" v="819" actId="20577"/>
          <ac:spMkLst>
            <pc:docMk/>
            <pc:sldMk cId="207929171" sldId="262"/>
            <ac:spMk id="3" creationId="{A744D229-A9BA-41F7-83A8-1A229D8E8100}"/>
          </ac:spMkLst>
        </pc:spChg>
      </pc:sldChg>
      <pc:sldChg chg="delSp modSp new mod">
        <pc:chgData name="virginia madariaga" userId="98ea05d7f07c1c03" providerId="LiveId" clId="{7438F14E-70FE-48D7-B7B9-1A4031D31FDD}" dt="2021-07-27T14:35:40.952" v="888" actId="20577"/>
        <pc:sldMkLst>
          <pc:docMk/>
          <pc:sldMk cId="3591858760" sldId="263"/>
        </pc:sldMkLst>
        <pc:spChg chg="del">
          <ac:chgData name="virginia madariaga" userId="98ea05d7f07c1c03" providerId="LiveId" clId="{7438F14E-70FE-48D7-B7B9-1A4031D31FDD}" dt="2021-07-27T14:31:58.105" v="821" actId="478"/>
          <ac:spMkLst>
            <pc:docMk/>
            <pc:sldMk cId="3591858760" sldId="263"/>
            <ac:spMk id="2" creationId="{6E101B87-B194-4932-8C27-A6536F58620E}"/>
          </ac:spMkLst>
        </pc:spChg>
        <pc:spChg chg="mod">
          <ac:chgData name="virginia madariaga" userId="98ea05d7f07c1c03" providerId="LiveId" clId="{7438F14E-70FE-48D7-B7B9-1A4031D31FDD}" dt="2021-07-27T14:35:40.952" v="888" actId="20577"/>
          <ac:spMkLst>
            <pc:docMk/>
            <pc:sldMk cId="3591858760" sldId="263"/>
            <ac:spMk id="3" creationId="{3441316E-B762-407B-BF43-F11FFDC4C790}"/>
          </ac:spMkLst>
        </pc:spChg>
      </pc:sldChg>
      <pc:sldChg chg="delSp modSp new mod">
        <pc:chgData name="virginia madariaga" userId="98ea05d7f07c1c03" providerId="LiveId" clId="{7438F14E-70FE-48D7-B7B9-1A4031D31FDD}" dt="2021-07-27T14:37:50.691" v="960" actId="20577"/>
        <pc:sldMkLst>
          <pc:docMk/>
          <pc:sldMk cId="117020272" sldId="264"/>
        </pc:sldMkLst>
        <pc:spChg chg="del">
          <ac:chgData name="virginia madariaga" userId="98ea05d7f07c1c03" providerId="LiveId" clId="{7438F14E-70FE-48D7-B7B9-1A4031D31FDD}" dt="2021-07-27T14:36:06.972" v="890" actId="478"/>
          <ac:spMkLst>
            <pc:docMk/>
            <pc:sldMk cId="117020272" sldId="264"/>
            <ac:spMk id="2" creationId="{696720E9-8849-4CB5-BE86-93EEB1DB0C92}"/>
          </ac:spMkLst>
        </pc:spChg>
        <pc:spChg chg="mod">
          <ac:chgData name="virginia madariaga" userId="98ea05d7f07c1c03" providerId="LiveId" clId="{7438F14E-70FE-48D7-B7B9-1A4031D31FDD}" dt="2021-07-27T14:37:50.691" v="960" actId="20577"/>
          <ac:spMkLst>
            <pc:docMk/>
            <pc:sldMk cId="117020272" sldId="264"/>
            <ac:spMk id="3" creationId="{DC0FB9FE-FC26-4068-8ED9-8E1C4575BA7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96F11B-0CA0-4A21-8CBB-37FB9ED9BF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D9EBFAB-2A01-4A8A-A0E6-30C1936E48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24FFF93-ABFF-4AF4-A557-7E8565E2B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6B931-C368-4E37-94D6-9DC946B2D92A}" type="datetimeFigureOut">
              <a:rPr lang="es-CL" smtClean="0"/>
              <a:t>30-07-2021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51E31DC-6811-4798-9FEB-A633FC417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13361FE-315B-4E96-A38F-A7F4A945B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6192E-6F25-4E3A-9C82-894FF369CA9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75474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68B9F0-B5B7-4066-99FA-57ACC50976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AA20B33-38E3-4ACD-AFF8-37AE598905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0E16F3-B3F7-4127-9F2C-B4F37713C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6B931-C368-4E37-94D6-9DC946B2D92A}" type="datetimeFigureOut">
              <a:rPr lang="es-CL" smtClean="0"/>
              <a:t>30-07-2021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797651B-CD49-47FB-A86D-74788F8FE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05900B2-FC84-4716-9518-DDF227FD7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6192E-6F25-4E3A-9C82-894FF369CA9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81298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CAA7F75-90C8-4D47-A2B3-0CED62333A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AD90F0D-8861-4986-9110-1C3E7074B7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401EA57-E1F4-49AB-AF40-8B81143D5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6B931-C368-4E37-94D6-9DC946B2D92A}" type="datetimeFigureOut">
              <a:rPr lang="es-CL" smtClean="0"/>
              <a:t>30-07-2021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6A6FF6E-7C98-4823-9739-BF3C3E89C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3EE548C-79F2-49FE-BB56-E258D7049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6192E-6F25-4E3A-9C82-894FF369CA9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58914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AC50B4-26C6-426B-8E48-5E469B8025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E5FB22E-30DD-4B93-BB78-C41DD3A03F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7ABAD62-35CE-479A-B154-24F5A8A9B5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6B931-C368-4E37-94D6-9DC946B2D92A}" type="datetimeFigureOut">
              <a:rPr lang="es-CL" smtClean="0"/>
              <a:t>30-07-2021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0F45DF4-BBAC-4ED9-A07C-139B2389D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D9731A0-9D8D-41F8-AD83-2EE711687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6192E-6F25-4E3A-9C82-894FF369CA9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95537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4F60C2-CEF8-41E8-80FE-D9E1181058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EDA4AB3-1B70-453B-BD1A-3B876DEDA6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C8AD023-AA67-4DDE-ABA2-8973B535E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6B931-C368-4E37-94D6-9DC946B2D92A}" type="datetimeFigureOut">
              <a:rPr lang="es-CL" smtClean="0"/>
              <a:t>30-07-2021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7F847AB-85F6-4CC5-AA3E-466B130EF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BDFB9C6-15C0-447E-A318-22B3A97DA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6192E-6F25-4E3A-9C82-894FF369CA9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43344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E92392-8E4B-4967-B22B-8E698EEFA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7C5BC62-7DB9-488B-A61E-D050E43DC3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659D1B0-096D-423D-8F59-CB55A72610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39D16A4-C726-4DBC-B511-A609A07A3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6B931-C368-4E37-94D6-9DC946B2D92A}" type="datetimeFigureOut">
              <a:rPr lang="es-CL" smtClean="0"/>
              <a:t>30-07-2021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70808FD-7066-486C-8E32-228F359CF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CB7AA3E-F5EF-4F1D-998C-85181C73C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6192E-6F25-4E3A-9C82-894FF369CA9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93229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007664-EBFA-4E62-81B5-25D55E1E2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C305F17-B4D3-4AD4-8176-44B5FFFE5F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F94423E-70A1-4B9E-8C53-B528C3716D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D71D7D3-5E46-42D8-864C-5CFFF5178D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4B8D18D-E940-4CFC-B08C-F9F068C2F5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622E246-88F0-4DDD-BD31-AB54D25F2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6B931-C368-4E37-94D6-9DC946B2D92A}" type="datetimeFigureOut">
              <a:rPr lang="es-CL" smtClean="0"/>
              <a:t>30-07-2021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E534B01-1ADB-496F-9AC8-C4D21F257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F2A3A0A-9C16-4B76-A21F-D1411D3B5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6192E-6F25-4E3A-9C82-894FF369CA9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25854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A69CB2-3129-44DD-B433-F13C07E02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52C64A0-A0A4-4FB5-93EC-FB6F06FC4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6B931-C368-4E37-94D6-9DC946B2D92A}" type="datetimeFigureOut">
              <a:rPr lang="es-CL" smtClean="0"/>
              <a:t>30-07-2021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9E82AAB-5B49-40A7-8458-4329E0893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805579A-811E-45D9-880B-C7C0C5EC8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6192E-6F25-4E3A-9C82-894FF369CA9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95939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AA42B8C-D031-4A8E-A18E-303F5EE3E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6B931-C368-4E37-94D6-9DC946B2D92A}" type="datetimeFigureOut">
              <a:rPr lang="es-CL" smtClean="0"/>
              <a:t>30-07-2021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74846AC-4616-4DB4-BD97-6D750F500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53F37BD-6757-4BB7-BCBF-EFF79DCA3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6192E-6F25-4E3A-9C82-894FF369CA9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22943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A97695-443B-45E2-B6A0-BFC4F7EF2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7D43092-8B88-41A0-98E6-A7C3BB2FB6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5EBBC80-EBE9-4FC4-97F2-6F4D28A76B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A9B6995-8411-48DA-847B-CCAC87600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6B931-C368-4E37-94D6-9DC946B2D92A}" type="datetimeFigureOut">
              <a:rPr lang="es-CL" smtClean="0"/>
              <a:t>30-07-2021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F691913-BBCA-43AB-B7D4-D91DB92B0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7C8630C-7A85-4A5C-9D3A-FB96CD450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6192E-6F25-4E3A-9C82-894FF369CA9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59282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66C80A-667A-4BD6-BE7B-B50A2ECF4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A0B8075-EE4A-49BE-B55A-63DDFBA0B9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79B408B-6461-4AA6-8FDA-50B2A1DA16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7C659EE-BF97-4096-8F6D-1159EA89F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6B931-C368-4E37-94D6-9DC946B2D92A}" type="datetimeFigureOut">
              <a:rPr lang="es-CL" smtClean="0"/>
              <a:t>30-07-2021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700731A-BF84-474D-A597-0970A7676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6F193C3-3E39-41E9-B762-1C98A4D10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6192E-6F25-4E3A-9C82-894FF369CA9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15081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8B04D0E-081E-4B53-9FD3-AEE55850A9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2435059-81ED-45BC-987A-0BFCD17822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31D63D6-E9C2-4E56-BE8E-7533D79D11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6B931-C368-4E37-94D6-9DC946B2D92A}" type="datetimeFigureOut">
              <a:rPr lang="es-CL" smtClean="0"/>
              <a:t>30-07-2021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667186F-1B6B-4C73-8AD4-47F3802F2D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69BFD45-A385-4540-88C7-4B18ED73B3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06192E-6F25-4E3A-9C82-894FF369CA9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47289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2846FE-7D41-47FE-BB1F-A10419A67B7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Objetivo: comprender la división y sus términos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062637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C5EAAC-65CC-4392-9768-638D1B83D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u="sng" dirty="0"/>
              <a:t>La división</a:t>
            </a:r>
            <a:r>
              <a:rPr lang="es-ES" dirty="0"/>
              <a:t> 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7EF7B8B-CEE7-4D9F-94CE-4423EE2FE7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/>
              <a:t>Los términos de la división son: </a:t>
            </a:r>
          </a:p>
          <a:p>
            <a:pPr marL="0" indent="0">
              <a:buNone/>
            </a:pPr>
            <a:r>
              <a:rPr lang="es-ES" u="sng" dirty="0">
                <a:solidFill>
                  <a:srgbClr val="FF0000"/>
                </a:solidFill>
              </a:rPr>
              <a:t>Dividendo</a:t>
            </a:r>
            <a:r>
              <a:rPr lang="es-ES" dirty="0"/>
              <a:t>: es la cantidad que se reparte.</a:t>
            </a:r>
          </a:p>
          <a:p>
            <a:pPr marL="0" indent="0">
              <a:buNone/>
            </a:pPr>
            <a:r>
              <a:rPr lang="es-ES" u="sng" dirty="0">
                <a:solidFill>
                  <a:srgbClr val="FF0000"/>
                </a:solidFill>
              </a:rPr>
              <a:t>Divisor</a:t>
            </a:r>
            <a:r>
              <a:rPr lang="es-ES" dirty="0"/>
              <a:t>: indica las partes que se reparte el dividendo.</a:t>
            </a:r>
          </a:p>
          <a:p>
            <a:pPr marL="0" indent="0">
              <a:buNone/>
            </a:pPr>
            <a:r>
              <a:rPr lang="es-ES" u="sng" dirty="0" err="1">
                <a:solidFill>
                  <a:srgbClr val="FF0000"/>
                </a:solidFill>
              </a:rPr>
              <a:t>Cuociente</a:t>
            </a:r>
            <a:r>
              <a:rPr lang="es-ES" u="sng" dirty="0">
                <a:solidFill>
                  <a:srgbClr val="FF0000"/>
                </a:solidFill>
              </a:rPr>
              <a:t> o cociente</a:t>
            </a:r>
            <a:r>
              <a:rPr lang="es-ES" dirty="0"/>
              <a:t>: indica la cantidad que le corresponde a cada parte.</a:t>
            </a:r>
          </a:p>
          <a:p>
            <a:pPr marL="0" indent="0">
              <a:buNone/>
            </a:pPr>
            <a:r>
              <a:rPr lang="es-ES" u="sng" dirty="0">
                <a:solidFill>
                  <a:srgbClr val="FF0000"/>
                </a:solidFill>
              </a:rPr>
              <a:t>Residuo o resto</a:t>
            </a:r>
            <a:r>
              <a:rPr lang="es-ES" dirty="0"/>
              <a:t>: es lo que sobra luego de realizar la repartición equitativa.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502196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A59734-F439-4041-946A-806B6CBED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Ejemplo: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E7791CE-3CCD-4694-93B3-B6705AF1C9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CL" dirty="0"/>
              <a:t>                                        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E08F0061-8258-4439-9349-F67C8C9D0F1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115" t="33032" r="37923" b="19202"/>
          <a:stretch/>
        </p:blipFill>
        <p:spPr>
          <a:xfrm>
            <a:off x="2782957" y="365126"/>
            <a:ext cx="8759686" cy="5439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60242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6414DD-D8C4-44C9-8615-0C6636829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u="sng" dirty="0"/>
              <a:t>Actividad </a:t>
            </a:r>
            <a:endParaRPr lang="es-CL" u="sng" dirty="0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4EC9DC3-1184-4700-8CA9-85754E998F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5217"/>
            <a:ext cx="10515600" cy="5167658"/>
          </a:xfrm>
        </p:spPr>
        <p:txBody>
          <a:bodyPr/>
          <a:lstStyle/>
          <a:p>
            <a:pPr marL="0" indent="0">
              <a:buNone/>
            </a:pPr>
            <a:r>
              <a:rPr lang="es-ES" dirty="0"/>
              <a:t>1.- Escribe cada término de cada división.</a:t>
            </a:r>
          </a:p>
          <a:p>
            <a:pPr marL="0" indent="0">
              <a:buNone/>
            </a:pPr>
            <a:r>
              <a:rPr lang="es-CL" dirty="0"/>
              <a:t>a.- Dividendo:</a:t>
            </a:r>
          </a:p>
          <a:p>
            <a:pPr marL="0" indent="0">
              <a:buNone/>
            </a:pPr>
            <a:r>
              <a:rPr lang="es-CL" dirty="0"/>
              <a:t>     Divisor:</a:t>
            </a:r>
          </a:p>
          <a:p>
            <a:pPr marL="0" indent="0">
              <a:buNone/>
            </a:pPr>
            <a:r>
              <a:rPr lang="es-CL" dirty="0"/>
              <a:t>     </a:t>
            </a:r>
            <a:r>
              <a:rPr lang="es-CL" dirty="0" err="1"/>
              <a:t>Cuociente</a:t>
            </a:r>
            <a:r>
              <a:rPr lang="es-CL" dirty="0"/>
              <a:t>:</a:t>
            </a:r>
          </a:p>
          <a:p>
            <a:pPr marL="0" indent="0">
              <a:buNone/>
            </a:pPr>
            <a:r>
              <a:rPr lang="es-CL" dirty="0"/>
              <a:t>     Resto: 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dirty="0"/>
              <a:t>b.- Dividendo:</a:t>
            </a:r>
          </a:p>
          <a:p>
            <a:pPr marL="0" indent="0">
              <a:buNone/>
            </a:pPr>
            <a:r>
              <a:rPr lang="es-CL" dirty="0"/>
              <a:t>      Divisor:</a:t>
            </a:r>
          </a:p>
          <a:p>
            <a:pPr marL="0" indent="0">
              <a:buNone/>
            </a:pPr>
            <a:r>
              <a:rPr lang="es-CL" dirty="0"/>
              <a:t>      </a:t>
            </a:r>
            <a:r>
              <a:rPr lang="es-CL" dirty="0" err="1"/>
              <a:t>Cuociente</a:t>
            </a:r>
            <a:r>
              <a:rPr lang="es-CL" dirty="0"/>
              <a:t>:</a:t>
            </a:r>
          </a:p>
          <a:p>
            <a:pPr marL="0" indent="0">
              <a:buNone/>
            </a:pPr>
            <a:r>
              <a:rPr lang="es-CL" dirty="0"/>
              <a:t>      Resto: </a:t>
            </a:r>
          </a:p>
        </p:txBody>
      </p:sp>
    </p:spTree>
    <p:extLst>
      <p:ext uri="{BB962C8B-B14F-4D97-AF65-F5344CB8AC3E}">
        <p14:creationId xmlns:p14="http://schemas.microsoft.com/office/powerpoint/2010/main" val="914281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41C4E48-D1D0-46DB-8EC2-038E10E952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64234"/>
            <a:ext cx="10515600" cy="5712729"/>
          </a:xfrm>
        </p:spPr>
        <p:txBody>
          <a:bodyPr/>
          <a:lstStyle/>
          <a:p>
            <a:pPr marL="0" indent="0">
              <a:buNone/>
            </a:pPr>
            <a:r>
              <a:rPr lang="es-ES" dirty="0"/>
              <a:t>2.- Escribe la división correspondiente e identifica cada uno de sus términos.</a:t>
            </a:r>
          </a:p>
          <a:p>
            <a:pPr marL="0" indent="0">
              <a:buNone/>
            </a:pPr>
            <a:r>
              <a:rPr lang="es-ES" dirty="0"/>
              <a:t>a.- Ramón repartió 24 duraznos en seis platos. ¿Cuántos duraznos puso en cada plato?</a:t>
            </a:r>
          </a:p>
          <a:p>
            <a:pPr marL="0" indent="0">
              <a:buNone/>
            </a:pPr>
            <a:r>
              <a:rPr lang="es-E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145520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BD0CB5C-F5EF-4A77-BBB3-61AAE9855A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79828"/>
            <a:ext cx="10515600" cy="5797135"/>
          </a:xfrm>
        </p:spPr>
        <p:txBody>
          <a:bodyPr/>
          <a:lstStyle/>
          <a:p>
            <a:pPr marL="0" indent="0">
              <a:buNone/>
            </a:pPr>
            <a:r>
              <a:rPr lang="es-ES" dirty="0"/>
              <a:t>b.- Isabel ha comprado 20 dulces que debe repartir en 5 frascos. ¿Cuántos dulces habrá en cada frasco?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806065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744D229-A9BA-41F7-83A8-1A229D8E81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36098"/>
            <a:ext cx="10515600" cy="5740865"/>
          </a:xfrm>
        </p:spPr>
        <p:txBody>
          <a:bodyPr/>
          <a:lstStyle/>
          <a:p>
            <a:pPr marL="0" indent="0">
              <a:buNone/>
            </a:pPr>
            <a:r>
              <a:rPr lang="es-ES" dirty="0"/>
              <a:t>3.- Resuelve las divisiones y escribe sus términos.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a.- 48: 8 =                                b.- 12 : 2 =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CL" dirty="0"/>
              <a:t>Dividendo:                               Dividendo:</a:t>
            </a:r>
          </a:p>
          <a:p>
            <a:pPr marL="0" indent="0">
              <a:buNone/>
            </a:pPr>
            <a:r>
              <a:rPr lang="es-CL" dirty="0"/>
              <a:t>Divisor:                                     Divisor:</a:t>
            </a:r>
          </a:p>
          <a:p>
            <a:pPr marL="0" indent="0">
              <a:buNone/>
            </a:pPr>
            <a:r>
              <a:rPr lang="es-CL" dirty="0"/>
              <a:t>Cociente:                                  Cociente:</a:t>
            </a:r>
          </a:p>
          <a:p>
            <a:pPr marL="0" indent="0">
              <a:buNone/>
            </a:pPr>
            <a:r>
              <a:rPr lang="es-CL" dirty="0"/>
              <a:t>Resto:                                        Resto: 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79291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441316E-B762-407B-BF43-F11FFDC4C7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36098"/>
            <a:ext cx="10515600" cy="5740865"/>
          </a:xfrm>
        </p:spPr>
        <p:txBody>
          <a:bodyPr/>
          <a:lstStyle/>
          <a:p>
            <a:endParaRPr lang="es-ES" dirty="0"/>
          </a:p>
          <a:p>
            <a:pPr marL="0" indent="0">
              <a:buNone/>
            </a:pPr>
            <a:r>
              <a:rPr lang="es-CL" dirty="0"/>
              <a:t>c.-  8 1 : 9 =                          d.-  5 4 : 6 = </a:t>
            </a:r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CL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Dividendo:                               Dividendo: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CL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Divisor:                                     Divisor: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CL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Cociente:                                  Cociente: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CL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Resto:                                        Resto: 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5918587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C0FB9FE-FC26-4068-8ED9-8E1C4575BA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64234"/>
            <a:ext cx="10515600" cy="5712729"/>
          </a:xfrm>
        </p:spPr>
        <p:txBody>
          <a:bodyPr/>
          <a:lstStyle/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CL"/>
              <a:t>e.- 2 8 : 7 =                             f.- 1 6 : 4 = </a:t>
            </a:r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CL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Dividendo:                               Dividendo: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CL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Divisor:                                     Divisor: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CL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Cociente:                                  Cociente: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CL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Resto:                                        Resto: 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170202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258</Words>
  <Application>Microsoft Office PowerPoint</Application>
  <PresentationFormat>Panorámica</PresentationFormat>
  <Paragraphs>53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de Office</vt:lpstr>
      <vt:lpstr>Objetivo: comprender la división y sus términos </vt:lpstr>
      <vt:lpstr>La división </vt:lpstr>
      <vt:lpstr>Ejemplo:</vt:lpstr>
      <vt:lpstr>Actividad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Objetivo: comprender la división y sus términos</dc:title>
  <dc:creator>virginia madariaga</dc:creator>
  <cp:lastModifiedBy>Francisco</cp:lastModifiedBy>
  <cp:revision>3</cp:revision>
  <dcterms:created xsi:type="dcterms:W3CDTF">2021-07-26T13:48:54Z</dcterms:created>
  <dcterms:modified xsi:type="dcterms:W3CDTF">2021-07-30T11:48:00Z</dcterms:modified>
</cp:coreProperties>
</file>