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75" r:id="rId3"/>
    <p:sldId id="257" r:id="rId4"/>
    <p:sldId id="27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73" r:id="rId14"/>
  </p:sldIdLst>
  <p:sldSz cx="12801600" cy="7772400"/>
  <p:notesSz cx="12801600" cy="7772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001010"/>
            <a:ext cx="5000625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332" y="-1048"/>
            <a:ext cx="12804932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143958" y="1961123"/>
            <a:ext cx="7908072" cy="1364880"/>
          </a:xfrm>
        </p:spPr>
        <p:txBody>
          <a:bodyPr bIns="11756" anchor="b"/>
          <a:lstStyle>
            <a:lvl1pPr>
              <a:defRPr sz="4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97189" y="2800382"/>
            <a:ext cx="9115583" cy="373160"/>
          </a:xfrm>
        </p:spPr>
        <p:txBody>
          <a:bodyPr tIns="11756">
            <a:normAutofit/>
          </a:bodyPr>
          <a:lstStyle>
            <a:lvl1pPr marL="0" indent="0" algn="l">
              <a:buNone/>
              <a:defRPr kumimoji="0" lang="en-US" sz="1800" b="0" i="0" u="none" strike="noStrike" kern="1200" cap="all" spc="5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53021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53021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332" y="-1048"/>
            <a:ext cx="12804932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001010"/>
            <a:ext cx="5000625" cy="477139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147159" y="1956969"/>
            <a:ext cx="7911389" cy="1368510"/>
          </a:xfrm>
        </p:spPr>
        <p:txBody>
          <a:bodyPr bIns="11756" anchor="b"/>
          <a:lstStyle>
            <a:lvl1pPr algn="l">
              <a:defRPr kumimoji="0" lang="en-US" sz="4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756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702613" y="2797411"/>
            <a:ext cx="9114739" cy="373075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800" b="0" i="0" u="none" strike="noStrike" kern="1200" cap="all" spc="5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144" y="1243584"/>
            <a:ext cx="4480560" cy="4207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022" y="1243584"/>
            <a:ext cx="4480560" cy="4207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1243584"/>
            <a:ext cx="448056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0" kern="1200" cap="all" spc="5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marL="0" lvl="0" indent="0" algn="l" defTabSz="11756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810" y="1928761"/>
            <a:ext cx="4480560" cy="35234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0022" y="1243584"/>
            <a:ext cx="448056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0" kern="1200" cap="all" spc="5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marL="0" lvl="0" indent="0" algn="l" defTabSz="11756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0022" y="1928761"/>
            <a:ext cx="4480560" cy="35234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001010"/>
            <a:ext cx="5000625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521145" y="-1521142"/>
            <a:ext cx="7772400" cy="1081468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marL="0" algn="ctr" defTabSz="1175644" rtl="0" eaLnBrk="1" latinLnBrk="0" hangingPunct="1"/>
            <a:endParaRPr lang="en-US" sz="23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8902" y="1786251"/>
            <a:ext cx="7296912" cy="1234684"/>
          </a:xfrm>
        </p:spPr>
        <p:txBody>
          <a:bodyPr bIns="0" anchor="b"/>
          <a:lstStyle>
            <a:lvl1pPr algn="l">
              <a:def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756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9373" y="2968101"/>
            <a:ext cx="5330891" cy="376797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817136" y="2553836"/>
            <a:ext cx="8112664" cy="706423"/>
          </a:xfrm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marL="0" marR="0" lvl="0" indent="0" algn="l" defTabSz="1175644" rtl="0" eaLnBrk="1" fontAlgn="auto" latinLnBrk="0" hangingPunct="1">
              <a:lnSpc>
                <a:spcPct val="100000"/>
              </a:lnSpc>
              <a:spcBef>
                <a:spcPts val="38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40356" y="0"/>
            <a:ext cx="9961245" cy="77724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35129" anchor="ctr"/>
          <a:lstStyle>
            <a:lvl1pPr algn="r"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001010"/>
            <a:ext cx="5000625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721350"/>
            <a:ext cx="5000625" cy="20510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39676" y="1946501"/>
            <a:ext cx="7680960" cy="983103"/>
          </a:xfrm>
        </p:spPr>
        <p:txBody>
          <a:bodyPr anchor="b"/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600871" y="2471266"/>
            <a:ext cx="8535163" cy="83941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334" y="5724051"/>
            <a:ext cx="5003960" cy="20483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332" y="5724798"/>
            <a:ext cx="12804932" cy="204760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44" y="414528"/>
            <a:ext cx="10529316" cy="621792"/>
          </a:xfrm>
          <a:prstGeom prst="rect">
            <a:avLst/>
          </a:prstGeom>
        </p:spPr>
        <p:txBody>
          <a:bodyPr vert="horz" lIns="117564" tIns="58782" rIns="117564" bIns="58782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1247379"/>
            <a:ext cx="10529316" cy="4057162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81635" y="6653175"/>
            <a:ext cx="3046781" cy="227990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4520" y="7123138"/>
            <a:ext cx="6614160" cy="31089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300" cap="all" spc="257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1453" y="6993598"/>
            <a:ext cx="704088" cy="569976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1756" tIns="11756" rIns="11756" bIns="11756" rtlCol="0" anchor="ctr">
            <a:normAutofit/>
          </a:bodyPr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1175644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ts val="1029"/>
        </a:spcBef>
        <a:buFont typeface="Arial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23372" indent="-223372" algn="l" defTabSz="1175644" rtl="0" eaLnBrk="1" latinLnBrk="0" hangingPunct="1">
        <a:spcBef>
          <a:spcPts val="386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17283" indent="-211616" algn="l" defTabSz="1175644" rtl="0" eaLnBrk="1" latinLnBrk="0" hangingPunct="1">
        <a:spcBef>
          <a:spcPts val="386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194" indent="-211616" algn="l" defTabSz="1175644" rtl="0" eaLnBrk="1" latinLnBrk="0" hangingPunct="1">
        <a:spcBef>
          <a:spcPts val="386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05105" indent="-223372" algn="l" defTabSz="1175644" rtl="0" eaLnBrk="1" latinLnBrk="0" hangingPunct="1">
        <a:spcBef>
          <a:spcPts val="386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0773" indent="-223372" algn="l" defTabSz="1175644" rtl="0" eaLnBrk="1" latinLnBrk="0" hangingPunct="1">
        <a:spcBef>
          <a:spcPts val="386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39953" indent="-211616" algn="l" defTabSz="1175644" rtl="0" eaLnBrk="1" latinLnBrk="0" hangingPunct="1">
        <a:spcBef>
          <a:spcPts val="386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3864" indent="-211616" algn="l" defTabSz="1175644" rtl="0" eaLnBrk="1" latinLnBrk="0" hangingPunct="1">
        <a:spcBef>
          <a:spcPts val="386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62" indent="-211616" algn="l" defTabSz="1175644" rtl="0" eaLnBrk="1" latinLnBrk="0" hangingPunct="1">
        <a:spcBef>
          <a:spcPts val="386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l.c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7772400"/>
          </a:xfrm>
          <a:custGeom>
            <a:avLst/>
            <a:gdLst/>
            <a:ahLst/>
            <a:cxnLst/>
            <a:rect l="l" t="t" r="r" b="b"/>
            <a:pathLst>
              <a:path w="12801600" h="7772400">
                <a:moveTo>
                  <a:pt x="12801600" y="0"/>
                </a:moveTo>
                <a:lnTo>
                  <a:pt x="0" y="0"/>
                </a:lnTo>
                <a:lnTo>
                  <a:pt x="0" y="7772400"/>
                </a:lnTo>
                <a:lnTo>
                  <a:pt x="12801600" y="7772400"/>
                </a:lnTo>
                <a:lnTo>
                  <a:pt x="12801600" y="0"/>
                </a:lnTo>
                <a:close/>
              </a:path>
            </a:pathLst>
          </a:custGeom>
          <a:solidFill>
            <a:srgbClr val="40A3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0899" y="421995"/>
            <a:ext cx="61201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500" b="1" spc="-95" dirty="0">
                <a:latin typeface="Trebuchet MS"/>
                <a:cs typeface="Trebuchet MS"/>
              </a:rPr>
              <a:t>Protocolos </a:t>
            </a:r>
            <a:r>
              <a:rPr sz="4500" b="1" spc="-120" dirty="0">
                <a:latin typeface="Trebuchet MS"/>
                <a:cs typeface="Trebuchet MS"/>
              </a:rPr>
              <a:t>de</a:t>
            </a:r>
            <a:r>
              <a:rPr sz="4500" b="1" spc="-790" dirty="0">
                <a:latin typeface="Trebuchet MS"/>
                <a:cs typeface="Trebuchet MS"/>
              </a:rPr>
              <a:t> </a:t>
            </a:r>
            <a:r>
              <a:rPr sz="4500" b="1" spc="-45" dirty="0">
                <a:latin typeface="Trebuchet MS"/>
                <a:cs typeface="Trebuchet MS"/>
              </a:rPr>
              <a:t>seguridad</a:t>
            </a:r>
            <a:endParaRPr sz="4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4500" spc="-260" dirty="0"/>
              <a:t>COVID-19</a:t>
            </a:r>
            <a:endParaRPr sz="4500"/>
          </a:p>
        </p:txBody>
      </p:sp>
      <p:grpSp>
        <p:nvGrpSpPr>
          <p:cNvPr id="4" name="object 4"/>
          <p:cNvGrpSpPr/>
          <p:nvPr/>
        </p:nvGrpSpPr>
        <p:grpSpPr>
          <a:xfrm>
            <a:off x="0" y="1799996"/>
            <a:ext cx="12801600" cy="5972403"/>
            <a:chOff x="0" y="1799996"/>
            <a:chExt cx="12801600" cy="5972403"/>
          </a:xfrm>
        </p:grpSpPr>
        <p:sp>
          <p:nvSpPr>
            <p:cNvPr id="5" name="object 5"/>
            <p:cNvSpPr/>
            <p:nvPr/>
          </p:nvSpPr>
          <p:spPr>
            <a:xfrm>
              <a:off x="0" y="1799996"/>
              <a:ext cx="12801600" cy="59724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559199"/>
              <a:ext cx="2850515" cy="959485"/>
            </a:xfrm>
            <a:custGeom>
              <a:avLst/>
              <a:gdLst/>
              <a:ahLst/>
              <a:cxnLst/>
              <a:rect l="l" t="t" r="r" b="b"/>
              <a:pathLst>
                <a:path w="2850515" h="959484">
                  <a:moveTo>
                    <a:pt x="2562479" y="0"/>
                  </a:moveTo>
                  <a:lnTo>
                    <a:pt x="0" y="0"/>
                  </a:lnTo>
                  <a:lnTo>
                    <a:pt x="0" y="959396"/>
                  </a:lnTo>
                  <a:lnTo>
                    <a:pt x="2562479" y="959396"/>
                  </a:lnTo>
                  <a:lnTo>
                    <a:pt x="2609193" y="955626"/>
                  </a:lnTo>
                  <a:lnTo>
                    <a:pt x="2653507" y="944713"/>
                  </a:lnTo>
                  <a:lnTo>
                    <a:pt x="2694829" y="927249"/>
                  </a:lnTo>
                  <a:lnTo>
                    <a:pt x="2732565" y="903828"/>
                  </a:lnTo>
                  <a:lnTo>
                    <a:pt x="2766123" y="875042"/>
                  </a:lnTo>
                  <a:lnTo>
                    <a:pt x="2794909" y="841485"/>
                  </a:lnTo>
                  <a:lnTo>
                    <a:pt x="2818330" y="803748"/>
                  </a:lnTo>
                  <a:lnTo>
                    <a:pt x="2835794" y="762427"/>
                  </a:lnTo>
                  <a:lnTo>
                    <a:pt x="2846707" y="718112"/>
                  </a:lnTo>
                  <a:lnTo>
                    <a:pt x="2850476" y="671398"/>
                  </a:lnTo>
                  <a:lnTo>
                    <a:pt x="2850476" y="287997"/>
                  </a:lnTo>
                  <a:lnTo>
                    <a:pt x="2846707" y="241283"/>
                  </a:lnTo>
                  <a:lnTo>
                    <a:pt x="2835794" y="196969"/>
                  </a:lnTo>
                  <a:lnTo>
                    <a:pt x="2818330" y="155647"/>
                  </a:lnTo>
                  <a:lnTo>
                    <a:pt x="2794909" y="117910"/>
                  </a:lnTo>
                  <a:lnTo>
                    <a:pt x="2766123" y="84353"/>
                  </a:lnTo>
                  <a:lnTo>
                    <a:pt x="2732565" y="55567"/>
                  </a:lnTo>
                  <a:lnTo>
                    <a:pt x="2694829" y="32146"/>
                  </a:lnTo>
                  <a:lnTo>
                    <a:pt x="2653507" y="14682"/>
                  </a:lnTo>
                  <a:lnTo>
                    <a:pt x="2609193" y="3769"/>
                  </a:lnTo>
                  <a:lnTo>
                    <a:pt x="2562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7974" y="3499234"/>
              <a:ext cx="2810611" cy="3941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7772400"/>
          </a:xfrm>
          <a:custGeom>
            <a:avLst/>
            <a:gdLst/>
            <a:ahLst/>
            <a:cxnLst/>
            <a:rect l="l" t="t" r="r" b="b"/>
            <a:pathLst>
              <a:path w="12801600" h="7772400">
                <a:moveTo>
                  <a:pt x="12801600" y="0"/>
                </a:moveTo>
                <a:lnTo>
                  <a:pt x="0" y="0"/>
                </a:lnTo>
                <a:lnTo>
                  <a:pt x="0" y="7772400"/>
                </a:lnTo>
                <a:lnTo>
                  <a:pt x="12801600" y="7772400"/>
                </a:lnTo>
                <a:lnTo>
                  <a:pt x="12801600" y="0"/>
                </a:lnTo>
                <a:close/>
              </a:path>
            </a:pathLst>
          </a:custGeom>
          <a:solidFill>
            <a:srgbClr val="CE8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0500" y="1610982"/>
            <a:ext cx="4468495" cy="18783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alimentos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deben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ser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fácil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digestión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venir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sellados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fábrica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envases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serán 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eliminados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por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1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 err="1">
                <a:solidFill>
                  <a:srgbClr val="FFFFFF"/>
                </a:solidFill>
                <a:latin typeface="Trebuchet MS"/>
                <a:cs typeface="Trebuchet MS"/>
              </a:rPr>
              <a:t>estudiantes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lang="es-CL" sz="1800" spc="-3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lang="es-CL" spc="-35" dirty="0">
                <a:solidFill>
                  <a:srgbClr val="FFFFFF"/>
                </a:solidFill>
                <a:latin typeface="Trebuchet MS"/>
                <a:cs typeface="Trebuchet MS"/>
              </a:rPr>
              <a:t>Evita compartir tus colaciones con tus compañeros.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450" y="606996"/>
            <a:ext cx="42869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65" dirty="0">
                <a:latin typeface="Arial"/>
                <a:cs typeface="Arial"/>
              </a:rPr>
              <a:t>Colaciones</a:t>
            </a:r>
            <a:endParaRPr sz="5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10796" y="4785068"/>
            <a:ext cx="1122045" cy="1811020"/>
            <a:chOff x="5410796" y="4785068"/>
            <a:chExt cx="1122045" cy="1811020"/>
          </a:xfrm>
        </p:grpSpPr>
        <p:sp>
          <p:nvSpPr>
            <p:cNvPr id="6" name="object 6"/>
            <p:cNvSpPr/>
            <p:nvPr/>
          </p:nvSpPr>
          <p:spPr>
            <a:xfrm>
              <a:off x="5410796" y="5206902"/>
              <a:ext cx="1122045" cy="1389380"/>
            </a:xfrm>
            <a:custGeom>
              <a:avLst/>
              <a:gdLst/>
              <a:ahLst/>
              <a:cxnLst/>
              <a:rect l="l" t="t" r="r" b="b"/>
              <a:pathLst>
                <a:path w="1122045" h="1389379">
                  <a:moveTo>
                    <a:pt x="951991" y="0"/>
                  </a:moveTo>
                  <a:lnTo>
                    <a:pt x="135394" y="34505"/>
                  </a:lnTo>
                  <a:lnTo>
                    <a:pt x="0" y="1349298"/>
                  </a:lnTo>
                  <a:lnTo>
                    <a:pt x="816190" y="1389011"/>
                  </a:lnTo>
                  <a:lnTo>
                    <a:pt x="1121511" y="1195260"/>
                  </a:lnTo>
                  <a:lnTo>
                    <a:pt x="951991" y="0"/>
                  </a:lnTo>
                  <a:close/>
                </a:path>
              </a:pathLst>
            </a:custGeom>
            <a:solidFill>
              <a:srgbClr val="F9E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1792" y="5368353"/>
              <a:ext cx="759460" cy="1165225"/>
            </a:xfrm>
            <a:custGeom>
              <a:avLst/>
              <a:gdLst/>
              <a:ahLst/>
              <a:cxnLst/>
              <a:rect l="l" t="t" r="r" b="b"/>
              <a:pathLst>
                <a:path w="759460" h="1165225">
                  <a:moveTo>
                    <a:pt x="111125" y="0"/>
                  </a:moveTo>
                  <a:lnTo>
                    <a:pt x="0" y="1127721"/>
                  </a:lnTo>
                  <a:lnTo>
                    <a:pt x="759053" y="1164653"/>
                  </a:lnTo>
                  <a:lnTo>
                    <a:pt x="708279" y="2247"/>
                  </a:lnTo>
                  <a:lnTo>
                    <a:pt x="111125" y="0"/>
                  </a:lnTo>
                  <a:close/>
                </a:path>
              </a:pathLst>
            </a:custGeom>
            <a:solidFill>
              <a:srgbClr val="FFB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1792" y="5370601"/>
              <a:ext cx="759460" cy="1162685"/>
            </a:xfrm>
            <a:custGeom>
              <a:avLst/>
              <a:gdLst/>
              <a:ahLst/>
              <a:cxnLst/>
              <a:rect l="l" t="t" r="r" b="b"/>
              <a:pathLst>
                <a:path w="759460" h="1162684">
                  <a:moveTo>
                    <a:pt x="708279" y="0"/>
                  </a:moveTo>
                  <a:lnTo>
                    <a:pt x="0" y="1125473"/>
                  </a:lnTo>
                  <a:lnTo>
                    <a:pt x="759053" y="1162405"/>
                  </a:lnTo>
                  <a:lnTo>
                    <a:pt x="708279" y="0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02959" y="5664136"/>
              <a:ext cx="149860" cy="252095"/>
            </a:xfrm>
            <a:custGeom>
              <a:avLst/>
              <a:gdLst/>
              <a:ahLst/>
              <a:cxnLst/>
              <a:rect l="l" t="t" r="r" b="b"/>
              <a:pathLst>
                <a:path w="149860" h="252095">
                  <a:moveTo>
                    <a:pt x="0" y="0"/>
                  </a:moveTo>
                  <a:lnTo>
                    <a:pt x="17767" y="252044"/>
                  </a:lnTo>
                  <a:lnTo>
                    <a:pt x="118180" y="241012"/>
                  </a:lnTo>
                  <a:lnTo>
                    <a:pt x="149801" y="211080"/>
                  </a:lnTo>
                  <a:lnTo>
                    <a:pt x="110962" y="138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84241" y="5664136"/>
              <a:ext cx="136525" cy="255270"/>
            </a:xfrm>
            <a:custGeom>
              <a:avLst/>
              <a:gdLst/>
              <a:ahLst/>
              <a:cxnLst/>
              <a:rect l="l" t="t" r="r" b="b"/>
              <a:pathLst>
                <a:path w="136525" h="255270">
                  <a:moveTo>
                    <a:pt x="118718" y="0"/>
                  </a:moveTo>
                  <a:lnTo>
                    <a:pt x="28291" y="152813"/>
                  </a:lnTo>
                  <a:lnTo>
                    <a:pt x="0" y="230006"/>
                  </a:lnTo>
                  <a:lnTo>
                    <a:pt x="35509" y="255206"/>
                  </a:lnTo>
                  <a:lnTo>
                    <a:pt x="136485" y="252044"/>
                  </a:lnTo>
                  <a:lnTo>
                    <a:pt x="118718" y="0"/>
                  </a:lnTo>
                  <a:close/>
                </a:path>
              </a:pathLst>
            </a:custGeom>
            <a:solidFill>
              <a:srgbClr val="007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58128" y="5749328"/>
              <a:ext cx="179705" cy="281940"/>
            </a:xfrm>
            <a:custGeom>
              <a:avLst/>
              <a:gdLst/>
              <a:ahLst/>
              <a:cxnLst/>
              <a:rect l="l" t="t" r="r" b="b"/>
              <a:pathLst>
                <a:path w="179704" h="281939">
                  <a:moveTo>
                    <a:pt x="179336" y="0"/>
                  </a:moveTo>
                  <a:lnTo>
                    <a:pt x="0" y="213017"/>
                  </a:lnTo>
                  <a:lnTo>
                    <a:pt x="87898" y="281340"/>
                  </a:lnTo>
                  <a:lnTo>
                    <a:pt x="135878" y="281925"/>
                  </a:lnTo>
                  <a:lnTo>
                    <a:pt x="160754" y="194802"/>
                  </a:lnTo>
                  <a:lnTo>
                    <a:pt x="179336" y="0"/>
                  </a:lnTo>
                  <a:close/>
                </a:path>
              </a:pathLst>
            </a:custGeom>
            <a:solidFill>
              <a:srgbClr val="008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7064" y="5749328"/>
              <a:ext cx="270510" cy="213360"/>
            </a:xfrm>
            <a:custGeom>
              <a:avLst/>
              <a:gdLst/>
              <a:ahLst/>
              <a:cxnLst/>
              <a:rect l="l" t="t" r="r" b="b"/>
              <a:pathLst>
                <a:path w="270510" h="213360">
                  <a:moveTo>
                    <a:pt x="270400" y="0"/>
                  </a:moveTo>
                  <a:lnTo>
                    <a:pt x="81610" y="51505"/>
                  </a:lnTo>
                  <a:lnTo>
                    <a:pt x="0" y="90863"/>
                  </a:lnTo>
                  <a:lnTo>
                    <a:pt x="8755" y="138044"/>
                  </a:lnTo>
                  <a:lnTo>
                    <a:pt x="91063" y="213017"/>
                  </a:lnTo>
                  <a:lnTo>
                    <a:pt x="270400" y="0"/>
                  </a:lnTo>
                  <a:close/>
                </a:path>
              </a:pathLst>
            </a:custGeom>
            <a:solidFill>
              <a:srgbClr val="007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8203" y="5883122"/>
              <a:ext cx="464820" cy="525145"/>
            </a:xfrm>
            <a:custGeom>
              <a:avLst/>
              <a:gdLst/>
              <a:ahLst/>
              <a:cxnLst/>
              <a:rect l="l" t="t" r="r" b="b"/>
              <a:pathLst>
                <a:path w="464820" h="525145">
                  <a:moveTo>
                    <a:pt x="291007" y="0"/>
                  </a:moveTo>
                  <a:lnTo>
                    <a:pt x="243804" y="3808"/>
                  </a:lnTo>
                  <a:lnTo>
                    <a:pt x="199027" y="14835"/>
                  </a:lnTo>
                  <a:lnTo>
                    <a:pt x="157273" y="32481"/>
                  </a:lnTo>
                  <a:lnTo>
                    <a:pt x="119142" y="56147"/>
                  </a:lnTo>
                  <a:lnTo>
                    <a:pt x="85234" y="85234"/>
                  </a:lnTo>
                  <a:lnTo>
                    <a:pt x="56147" y="119142"/>
                  </a:lnTo>
                  <a:lnTo>
                    <a:pt x="32481" y="157273"/>
                  </a:lnTo>
                  <a:lnTo>
                    <a:pt x="14835" y="199027"/>
                  </a:lnTo>
                  <a:lnTo>
                    <a:pt x="3808" y="243804"/>
                  </a:lnTo>
                  <a:lnTo>
                    <a:pt x="0" y="291007"/>
                  </a:lnTo>
                  <a:lnTo>
                    <a:pt x="3767" y="337948"/>
                  </a:lnTo>
                  <a:lnTo>
                    <a:pt x="14677" y="382493"/>
                  </a:lnTo>
                  <a:lnTo>
                    <a:pt x="32140" y="424054"/>
                  </a:lnTo>
                  <a:lnTo>
                    <a:pt x="55565" y="462043"/>
                  </a:lnTo>
                  <a:lnTo>
                    <a:pt x="84363" y="495873"/>
                  </a:lnTo>
                  <a:lnTo>
                    <a:pt x="117944" y="524954"/>
                  </a:lnTo>
                  <a:lnTo>
                    <a:pt x="464629" y="57442"/>
                  </a:lnTo>
                  <a:lnTo>
                    <a:pt x="426206" y="33245"/>
                  </a:lnTo>
                  <a:lnTo>
                    <a:pt x="384047" y="15190"/>
                  </a:lnTo>
                  <a:lnTo>
                    <a:pt x="338774" y="3901"/>
                  </a:lnTo>
                  <a:lnTo>
                    <a:pt x="291007" y="0"/>
                  </a:lnTo>
                  <a:close/>
                </a:path>
              </a:pathLst>
            </a:custGeom>
            <a:solidFill>
              <a:srgbClr val="FF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56135" y="5940577"/>
              <a:ext cx="464184" cy="525145"/>
            </a:xfrm>
            <a:custGeom>
              <a:avLst/>
              <a:gdLst/>
              <a:ahLst/>
              <a:cxnLst/>
              <a:rect l="l" t="t" r="r" b="b"/>
              <a:pathLst>
                <a:path w="464185" h="525145">
                  <a:moveTo>
                    <a:pt x="346697" y="0"/>
                  </a:moveTo>
                  <a:lnTo>
                    <a:pt x="0" y="467499"/>
                  </a:lnTo>
                  <a:lnTo>
                    <a:pt x="38333" y="491547"/>
                  </a:lnTo>
                  <a:lnTo>
                    <a:pt x="80365" y="509485"/>
                  </a:lnTo>
                  <a:lnTo>
                    <a:pt x="125483" y="520699"/>
                  </a:lnTo>
                  <a:lnTo>
                    <a:pt x="173075" y="524573"/>
                  </a:lnTo>
                  <a:lnTo>
                    <a:pt x="220278" y="520764"/>
                  </a:lnTo>
                  <a:lnTo>
                    <a:pt x="265056" y="509737"/>
                  </a:lnTo>
                  <a:lnTo>
                    <a:pt x="306810" y="492091"/>
                  </a:lnTo>
                  <a:lnTo>
                    <a:pt x="344940" y="468425"/>
                  </a:lnTo>
                  <a:lnTo>
                    <a:pt x="378848" y="439339"/>
                  </a:lnTo>
                  <a:lnTo>
                    <a:pt x="407935" y="405430"/>
                  </a:lnTo>
                  <a:lnTo>
                    <a:pt x="431601" y="367300"/>
                  </a:lnTo>
                  <a:lnTo>
                    <a:pt x="449247" y="325546"/>
                  </a:lnTo>
                  <a:lnTo>
                    <a:pt x="460274" y="280768"/>
                  </a:lnTo>
                  <a:lnTo>
                    <a:pt x="464083" y="233565"/>
                  </a:lnTo>
                  <a:lnTo>
                    <a:pt x="460334" y="186734"/>
                  </a:lnTo>
                  <a:lnTo>
                    <a:pt x="449479" y="142286"/>
                  </a:lnTo>
                  <a:lnTo>
                    <a:pt x="432103" y="100804"/>
                  </a:lnTo>
                  <a:lnTo>
                    <a:pt x="408790" y="62873"/>
                  </a:lnTo>
                  <a:lnTo>
                    <a:pt x="380126" y="29077"/>
                  </a:lnTo>
                  <a:lnTo>
                    <a:pt x="346697" y="0"/>
                  </a:lnTo>
                  <a:close/>
                </a:path>
              </a:pathLst>
            </a:custGeom>
            <a:solidFill>
              <a:srgbClr val="FF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15545" y="5280926"/>
              <a:ext cx="273050" cy="1233805"/>
            </a:xfrm>
            <a:custGeom>
              <a:avLst/>
              <a:gdLst/>
              <a:ahLst/>
              <a:cxnLst/>
              <a:rect l="l" t="t" r="r" b="b"/>
              <a:pathLst>
                <a:path w="273050" h="1233804">
                  <a:moveTo>
                    <a:pt x="143662" y="0"/>
                  </a:moveTo>
                  <a:lnTo>
                    <a:pt x="0" y="67906"/>
                  </a:lnTo>
                  <a:lnTo>
                    <a:pt x="49022" y="1233665"/>
                  </a:lnTo>
                  <a:lnTo>
                    <a:pt x="272719" y="1085888"/>
                  </a:lnTo>
                  <a:lnTo>
                    <a:pt x="143662" y="0"/>
                  </a:lnTo>
                  <a:close/>
                </a:path>
              </a:pathLst>
            </a:custGeom>
            <a:solidFill>
              <a:srgbClr val="FFA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46191" y="5183797"/>
              <a:ext cx="816610" cy="77470"/>
            </a:xfrm>
            <a:custGeom>
              <a:avLst/>
              <a:gdLst/>
              <a:ahLst/>
              <a:cxnLst/>
              <a:rect l="l" t="t" r="r" b="b"/>
              <a:pathLst>
                <a:path w="816610" h="77470">
                  <a:moveTo>
                    <a:pt x="193929" y="0"/>
                  </a:moveTo>
                  <a:lnTo>
                    <a:pt x="0" y="57607"/>
                  </a:lnTo>
                  <a:lnTo>
                    <a:pt x="680783" y="76974"/>
                  </a:lnTo>
                  <a:lnTo>
                    <a:pt x="816584" y="23101"/>
                  </a:lnTo>
                  <a:lnTo>
                    <a:pt x="193929" y="0"/>
                  </a:lnTo>
                  <a:close/>
                </a:path>
              </a:pathLst>
            </a:custGeom>
            <a:solidFill>
              <a:srgbClr val="FFA3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22988" y="5193182"/>
              <a:ext cx="112395" cy="38100"/>
            </a:xfrm>
            <a:custGeom>
              <a:avLst/>
              <a:gdLst/>
              <a:ahLst/>
              <a:cxnLst/>
              <a:rect l="l" t="t" r="r" b="b"/>
              <a:pathLst>
                <a:path w="112395" h="38100">
                  <a:moveTo>
                    <a:pt x="56070" y="0"/>
                  </a:moveTo>
                  <a:lnTo>
                    <a:pt x="34241" y="1488"/>
                  </a:lnTo>
                  <a:lnTo>
                    <a:pt x="16419" y="5548"/>
                  </a:lnTo>
                  <a:lnTo>
                    <a:pt x="4405" y="11567"/>
                  </a:lnTo>
                  <a:lnTo>
                    <a:pt x="0" y="18935"/>
                  </a:lnTo>
                  <a:lnTo>
                    <a:pt x="4405" y="26311"/>
                  </a:lnTo>
                  <a:lnTo>
                    <a:pt x="16419" y="32334"/>
                  </a:lnTo>
                  <a:lnTo>
                    <a:pt x="34241" y="36395"/>
                  </a:lnTo>
                  <a:lnTo>
                    <a:pt x="56070" y="37884"/>
                  </a:lnTo>
                  <a:lnTo>
                    <a:pt x="77891" y="36395"/>
                  </a:lnTo>
                  <a:lnTo>
                    <a:pt x="95710" y="32334"/>
                  </a:lnTo>
                  <a:lnTo>
                    <a:pt x="107723" y="26311"/>
                  </a:lnTo>
                  <a:lnTo>
                    <a:pt x="112128" y="18935"/>
                  </a:lnTo>
                  <a:lnTo>
                    <a:pt x="107723" y="11567"/>
                  </a:lnTo>
                  <a:lnTo>
                    <a:pt x="95710" y="5548"/>
                  </a:lnTo>
                  <a:lnTo>
                    <a:pt x="77891" y="1488"/>
                  </a:lnTo>
                  <a:lnTo>
                    <a:pt x="56070" y="0"/>
                  </a:lnTo>
                  <a:close/>
                </a:path>
              </a:pathLst>
            </a:custGeom>
            <a:solidFill>
              <a:srgbClr val="F7C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22988" y="5193182"/>
              <a:ext cx="112395" cy="38100"/>
            </a:xfrm>
            <a:custGeom>
              <a:avLst/>
              <a:gdLst/>
              <a:ahLst/>
              <a:cxnLst/>
              <a:rect l="l" t="t" r="r" b="b"/>
              <a:pathLst>
                <a:path w="112395" h="38100">
                  <a:moveTo>
                    <a:pt x="112128" y="18935"/>
                  </a:moveTo>
                  <a:lnTo>
                    <a:pt x="107723" y="26311"/>
                  </a:lnTo>
                  <a:lnTo>
                    <a:pt x="95710" y="32334"/>
                  </a:lnTo>
                  <a:lnTo>
                    <a:pt x="77891" y="36395"/>
                  </a:lnTo>
                  <a:lnTo>
                    <a:pt x="56070" y="37884"/>
                  </a:lnTo>
                  <a:lnTo>
                    <a:pt x="34241" y="36395"/>
                  </a:lnTo>
                  <a:lnTo>
                    <a:pt x="16419" y="32334"/>
                  </a:lnTo>
                  <a:lnTo>
                    <a:pt x="4405" y="26311"/>
                  </a:lnTo>
                  <a:lnTo>
                    <a:pt x="0" y="18935"/>
                  </a:lnTo>
                  <a:lnTo>
                    <a:pt x="4405" y="11567"/>
                  </a:lnTo>
                  <a:lnTo>
                    <a:pt x="16419" y="5548"/>
                  </a:lnTo>
                  <a:lnTo>
                    <a:pt x="34241" y="1488"/>
                  </a:lnTo>
                  <a:lnTo>
                    <a:pt x="56070" y="0"/>
                  </a:lnTo>
                  <a:lnTo>
                    <a:pt x="77891" y="1488"/>
                  </a:lnTo>
                  <a:lnTo>
                    <a:pt x="95710" y="5548"/>
                  </a:lnTo>
                  <a:lnTo>
                    <a:pt x="107723" y="11567"/>
                  </a:lnTo>
                  <a:lnTo>
                    <a:pt x="112128" y="18935"/>
                  </a:lnTo>
                  <a:close/>
                </a:path>
              </a:pathLst>
            </a:custGeom>
            <a:ln w="11366">
              <a:solidFill>
                <a:srgbClr val="EA7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40057" y="4785068"/>
              <a:ext cx="80645" cy="431800"/>
            </a:xfrm>
            <a:custGeom>
              <a:avLst/>
              <a:gdLst/>
              <a:ahLst/>
              <a:cxnLst/>
              <a:rect l="l" t="t" r="r" b="b"/>
              <a:pathLst>
                <a:path w="80645" h="431800">
                  <a:moveTo>
                    <a:pt x="80403" y="0"/>
                  </a:moveTo>
                  <a:lnTo>
                    <a:pt x="584" y="6921"/>
                  </a:lnTo>
                  <a:lnTo>
                    <a:pt x="0" y="425208"/>
                  </a:lnTo>
                  <a:lnTo>
                    <a:pt x="13349" y="427397"/>
                  </a:lnTo>
                  <a:lnTo>
                    <a:pt x="26708" y="429261"/>
                  </a:lnTo>
                  <a:lnTo>
                    <a:pt x="40076" y="430746"/>
                  </a:lnTo>
                  <a:lnTo>
                    <a:pt x="53454" y="431800"/>
                  </a:lnTo>
                  <a:lnTo>
                    <a:pt x="60497" y="427992"/>
                  </a:lnTo>
                  <a:lnTo>
                    <a:pt x="67252" y="423573"/>
                  </a:lnTo>
                  <a:lnTo>
                    <a:pt x="73703" y="418587"/>
                  </a:lnTo>
                  <a:lnTo>
                    <a:pt x="79832" y="413080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F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40222" y="4830914"/>
              <a:ext cx="80645" cy="266700"/>
            </a:xfrm>
            <a:custGeom>
              <a:avLst/>
              <a:gdLst/>
              <a:ahLst/>
              <a:cxnLst/>
              <a:rect l="l" t="t" r="r" b="b"/>
              <a:pathLst>
                <a:path w="80645" h="266700">
                  <a:moveTo>
                    <a:pt x="79959" y="163537"/>
                  </a:moveTo>
                  <a:lnTo>
                    <a:pt x="139" y="188925"/>
                  </a:lnTo>
                  <a:lnTo>
                    <a:pt x="0" y="266496"/>
                  </a:lnTo>
                  <a:lnTo>
                    <a:pt x="79832" y="241109"/>
                  </a:lnTo>
                  <a:lnTo>
                    <a:pt x="79959" y="163537"/>
                  </a:lnTo>
                  <a:close/>
                </a:path>
                <a:path w="80645" h="266700">
                  <a:moveTo>
                    <a:pt x="80149" y="0"/>
                  </a:moveTo>
                  <a:lnTo>
                    <a:pt x="342" y="25387"/>
                  </a:lnTo>
                  <a:lnTo>
                    <a:pt x="215" y="102971"/>
                  </a:lnTo>
                  <a:lnTo>
                    <a:pt x="80086" y="77546"/>
                  </a:lnTo>
                  <a:lnTo>
                    <a:pt x="80149" y="0"/>
                  </a:lnTo>
                  <a:close/>
                </a:path>
              </a:pathLst>
            </a:custGeom>
            <a:solidFill>
              <a:srgbClr val="E2D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7305" y="5157965"/>
              <a:ext cx="123494" cy="772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76124" y="5599836"/>
              <a:ext cx="104139" cy="530860"/>
            </a:xfrm>
            <a:custGeom>
              <a:avLst/>
              <a:gdLst/>
              <a:ahLst/>
              <a:cxnLst/>
              <a:rect l="l" t="t" r="r" b="b"/>
              <a:pathLst>
                <a:path w="104139" h="530860">
                  <a:moveTo>
                    <a:pt x="0" y="81927"/>
                  </a:moveTo>
                  <a:lnTo>
                    <a:pt x="103708" y="0"/>
                  </a:lnTo>
                </a:path>
                <a:path w="104139" h="530860">
                  <a:moveTo>
                    <a:pt x="0" y="166954"/>
                  </a:moveTo>
                  <a:lnTo>
                    <a:pt x="103708" y="85026"/>
                  </a:lnTo>
                </a:path>
                <a:path w="104139" h="530860">
                  <a:moveTo>
                    <a:pt x="0" y="263842"/>
                  </a:moveTo>
                  <a:lnTo>
                    <a:pt x="103708" y="181914"/>
                  </a:lnTo>
                </a:path>
                <a:path w="104139" h="530860">
                  <a:moveTo>
                    <a:pt x="0" y="348881"/>
                  </a:moveTo>
                  <a:lnTo>
                    <a:pt x="103708" y="266941"/>
                  </a:lnTo>
                </a:path>
                <a:path w="104139" h="530860">
                  <a:moveTo>
                    <a:pt x="0" y="445757"/>
                  </a:moveTo>
                  <a:lnTo>
                    <a:pt x="103708" y="363829"/>
                  </a:lnTo>
                </a:path>
                <a:path w="104139" h="530860">
                  <a:moveTo>
                    <a:pt x="0" y="530809"/>
                  </a:moveTo>
                  <a:lnTo>
                    <a:pt x="103708" y="448868"/>
                  </a:lnTo>
                </a:path>
              </a:pathLst>
            </a:custGeom>
            <a:ln w="22720">
              <a:solidFill>
                <a:srgbClr val="FCEF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066597" y="1609407"/>
            <a:ext cx="5735320" cy="6163310"/>
            <a:chOff x="7066597" y="1609407"/>
            <a:chExt cx="5735320" cy="6163310"/>
          </a:xfrm>
        </p:grpSpPr>
        <p:sp>
          <p:nvSpPr>
            <p:cNvPr id="24" name="object 24"/>
            <p:cNvSpPr/>
            <p:nvPr/>
          </p:nvSpPr>
          <p:spPr>
            <a:xfrm>
              <a:off x="7066597" y="2480411"/>
              <a:ext cx="5735002" cy="5291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27807" y="1609407"/>
              <a:ext cx="1462849" cy="14865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7772400"/>
          </a:xfrm>
          <a:custGeom>
            <a:avLst/>
            <a:gdLst/>
            <a:ahLst/>
            <a:cxnLst/>
            <a:rect l="l" t="t" r="r" b="b"/>
            <a:pathLst>
              <a:path w="12801600" h="7772400">
                <a:moveTo>
                  <a:pt x="12801600" y="0"/>
                </a:moveTo>
                <a:lnTo>
                  <a:pt x="0" y="0"/>
                </a:lnTo>
                <a:lnTo>
                  <a:pt x="0" y="7772400"/>
                </a:lnTo>
                <a:lnTo>
                  <a:pt x="12801600" y="7772400"/>
                </a:lnTo>
                <a:lnTo>
                  <a:pt x="12801600" y="0"/>
                </a:lnTo>
                <a:close/>
              </a:path>
            </a:pathLst>
          </a:custGeom>
          <a:solidFill>
            <a:srgbClr val="60A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639394"/>
            <a:ext cx="21463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395" dirty="0">
                <a:latin typeface="Arial"/>
                <a:cs typeface="Arial"/>
              </a:rPr>
              <a:t>Baños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635112"/>
            <a:ext cx="4507230" cy="113710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evitar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aglomeraciones,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acceso 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los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baños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será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5" dirty="0" err="1">
                <a:solidFill>
                  <a:srgbClr val="FFFFFF"/>
                </a:solidFill>
                <a:latin typeface="Arial"/>
                <a:cs typeface="Arial"/>
              </a:rPr>
              <a:t>controlado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CL" sz="1800" spc="-5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spc="-5" dirty="0" err="1">
                <a:solidFill>
                  <a:srgbClr val="FFFFFF"/>
                </a:solidFill>
                <a:latin typeface="Trebuchet MS"/>
                <a:cs typeface="Trebuchet MS"/>
              </a:rPr>
              <a:t>Será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demarcado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exterior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los  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baños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distancia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metro  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hacer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fila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espera.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91803" y="2472258"/>
            <a:ext cx="3710304" cy="4800600"/>
            <a:chOff x="9091803" y="2472258"/>
            <a:chExt cx="3710304" cy="4800600"/>
          </a:xfrm>
        </p:grpSpPr>
        <p:sp>
          <p:nvSpPr>
            <p:cNvPr id="6" name="object 6"/>
            <p:cNvSpPr/>
            <p:nvPr/>
          </p:nvSpPr>
          <p:spPr>
            <a:xfrm>
              <a:off x="9487801" y="6327000"/>
              <a:ext cx="2448560" cy="504190"/>
            </a:xfrm>
            <a:custGeom>
              <a:avLst/>
              <a:gdLst/>
              <a:ahLst/>
              <a:cxnLst/>
              <a:rect l="l" t="t" r="r" b="b"/>
              <a:pathLst>
                <a:path w="2448559" h="504190">
                  <a:moveTo>
                    <a:pt x="1224000" y="503999"/>
                  </a:moveTo>
                  <a:lnTo>
                    <a:pt x="1298563" y="503539"/>
                  </a:lnTo>
                  <a:lnTo>
                    <a:pt x="1371944" y="502177"/>
                  </a:lnTo>
                  <a:lnTo>
                    <a:pt x="1444015" y="499939"/>
                  </a:lnTo>
                  <a:lnTo>
                    <a:pt x="1514650" y="496851"/>
                  </a:lnTo>
                  <a:lnTo>
                    <a:pt x="1583718" y="492941"/>
                  </a:lnTo>
                  <a:lnTo>
                    <a:pt x="1651093" y="488233"/>
                  </a:lnTo>
                  <a:lnTo>
                    <a:pt x="1716646" y="482755"/>
                  </a:lnTo>
                  <a:lnTo>
                    <a:pt x="1780250" y="476533"/>
                  </a:lnTo>
                  <a:lnTo>
                    <a:pt x="1841776" y="469593"/>
                  </a:lnTo>
                  <a:lnTo>
                    <a:pt x="1901096" y="461962"/>
                  </a:lnTo>
                  <a:lnTo>
                    <a:pt x="1958083" y="453666"/>
                  </a:lnTo>
                  <a:lnTo>
                    <a:pt x="2012608" y="444731"/>
                  </a:lnTo>
                  <a:lnTo>
                    <a:pt x="2064542" y="435185"/>
                  </a:lnTo>
                  <a:lnTo>
                    <a:pt x="2113760" y="425052"/>
                  </a:lnTo>
                  <a:lnTo>
                    <a:pt x="2160131" y="414359"/>
                  </a:lnTo>
                  <a:lnTo>
                    <a:pt x="2203528" y="403134"/>
                  </a:lnTo>
                  <a:lnTo>
                    <a:pt x="2243823" y="391402"/>
                  </a:lnTo>
                  <a:lnTo>
                    <a:pt x="2280888" y="379189"/>
                  </a:lnTo>
                  <a:lnTo>
                    <a:pt x="2344817" y="353428"/>
                  </a:lnTo>
                  <a:lnTo>
                    <a:pt x="2394289" y="326061"/>
                  </a:lnTo>
                  <a:lnTo>
                    <a:pt x="2428280" y="297300"/>
                  </a:lnTo>
                  <a:lnTo>
                    <a:pt x="2448001" y="252006"/>
                  </a:lnTo>
                  <a:lnTo>
                    <a:pt x="2445767" y="236654"/>
                  </a:lnTo>
                  <a:lnTo>
                    <a:pt x="2413284" y="192164"/>
                  </a:lnTo>
                  <a:lnTo>
                    <a:pt x="2371424" y="164072"/>
                  </a:lnTo>
                  <a:lnTo>
                    <a:pt x="2314596" y="137481"/>
                  </a:lnTo>
                  <a:lnTo>
                    <a:pt x="2243823" y="112600"/>
                  </a:lnTo>
                  <a:lnTo>
                    <a:pt x="2203528" y="100867"/>
                  </a:lnTo>
                  <a:lnTo>
                    <a:pt x="2160131" y="89641"/>
                  </a:lnTo>
                  <a:lnTo>
                    <a:pt x="2113760" y="78948"/>
                  </a:lnTo>
                  <a:lnTo>
                    <a:pt x="2064542" y="68815"/>
                  </a:lnTo>
                  <a:lnTo>
                    <a:pt x="2012608" y="59268"/>
                  </a:lnTo>
                  <a:lnTo>
                    <a:pt x="1958083" y="50333"/>
                  </a:lnTo>
                  <a:lnTo>
                    <a:pt x="1901096" y="42037"/>
                  </a:lnTo>
                  <a:lnTo>
                    <a:pt x="1841776" y="34406"/>
                  </a:lnTo>
                  <a:lnTo>
                    <a:pt x="1780250" y="27466"/>
                  </a:lnTo>
                  <a:lnTo>
                    <a:pt x="1716646" y="21244"/>
                  </a:lnTo>
                  <a:lnTo>
                    <a:pt x="1651093" y="15766"/>
                  </a:lnTo>
                  <a:lnTo>
                    <a:pt x="1583718" y="11058"/>
                  </a:lnTo>
                  <a:lnTo>
                    <a:pt x="1514650" y="7147"/>
                  </a:lnTo>
                  <a:lnTo>
                    <a:pt x="1444015" y="4060"/>
                  </a:lnTo>
                  <a:lnTo>
                    <a:pt x="1371944" y="1822"/>
                  </a:lnTo>
                  <a:lnTo>
                    <a:pt x="1298563" y="459"/>
                  </a:lnTo>
                  <a:lnTo>
                    <a:pt x="1224000" y="0"/>
                  </a:lnTo>
                  <a:lnTo>
                    <a:pt x="1149438" y="459"/>
                  </a:lnTo>
                  <a:lnTo>
                    <a:pt x="1076056" y="1822"/>
                  </a:lnTo>
                  <a:lnTo>
                    <a:pt x="1003985" y="4060"/>
                  </a:lnTo>
                  <a:lnTo>
                    <a:pt x="933351" y="7147"/>
                  </a:lnTo>
                  <a:lnTo>
                    <a:pt x="864282" y="11058"/>
                  </a:lnTo>
                  <a:lnTo>
                    <a:pt x="796907" y="15766"/>
                  </a:lnTo>
                  <a:lnTo>
                    <a:pt x="731354" y="21244"/>
                  </a:lnTo>
                  <a:lnTo>
                    <a:pt x="667750" y="27466"/>
                  </a:lnTo>
                  <a:lnTo>
                    <a:pt x="606224" y="34406"/>
                  </a:lnTo>
                  <a:lnTo>
                    <a:pt x="546904" y="42037"/>
                  </a:lnTo>
                  <a:lnTo>
                    <a:pt x="489917" y="50333"/>
                  </a:lnTo>
                  <a:lnTo>
                    <a:pt x="435393" y="59268"/>
                  </a:lnTo>
                  <a:lnTo>
                    <a:pt x="383458" y="68815"/>
                  </a:lnTo>
                  <a:lnTo>
                    <a:pt x="334241" y="78948"/>
                  </a:lnTo>
                  <a:lnTo>
                    <a:pt x="287870" y="89641"/>
                  </a:lnTo>
                  <a:lnTo>
                    <a:pt x="244472" y="100867"/>
                  </a:lnTo>
                  <a:lnTo>
                    <a:pt x="204177" y="112600"/>
                  </a:lnTo>
                  <a:lnTo>
                    <a:pt x="167112" y="124813"/>
                  </a:lnTo>
                  <a:lnTo>
                    <a:pt x="103183" y="150576"/>
                  </a:lnTo>
                  <a:lnTo>
                    <a:pt x="53711" y="177944"/>
                  </a:lnTo>
                  <a:lnTo>
                    <a:pt x="19720" y="206707"/>
                  </a:lnTo>
                  <a:lnTo>
                    <a:pt x="0" y="252006"/>
                  </a:lnTo>
                  <a:lnTo>
                    <a:pt x="2233" y="267356"/>
                  </a:lnTo>
                  <a:lnTo>
                    <a:pt x="34716" y="311842"/>
                  </a:lnTo>
                  <a:lnTo>
                    <a:pt x="76576" y="339932"/>
                  </a:lnTo>
                  <a:lnTo>
                    <a:pt x="133404" y="366522"/>
                  </a:lnTo>
                  <a:lnTo>
                    <a:pt x="204177" y="391402"/>
                  </a:lnTo>
                  <a:lnTo>
                    <a:pt x="244472" y="403134"/>
                  </a:lnTo>
                  <a:lnTo>
                    <a:pt x="287870" y="414359"/>
                  </a:lnTo>
                  <a:lnTo>
                    <a:pt x="334241" y="425052"/>
                  </a:lnTo>
                  <a:lnTo>
                    <a:pt x="383458" y="435185"/>
                  </a:lnTo>
                  <a:lnTo>
                    <a:pt x="435393" y="444731"/>
                  </a:lnTo>
                  <a:lnTo>
                    <a:pt x="489917" y="453666"/>
                  </a:lnTo>
                  <a:lnTo>
                    <a:pt x="546904" y="461962"/>
                  </a:lnTo>
                  <a:lnTo>
                    <a:pt x="606224" y="469593"/>
                  </a:lnTo>
                  <a:lnTo>
                    <a:pt x="667750" y="476533"/>
                  </a:lnTo>
                  <a:lnTo>
                    <a:pt x="731354" y="482755"/>
                  </a:lnTo>
                  <a:lnTo>
                    <a:pt x="796907" y="488233"/>
                  </a:lnTo>
                  <a:lnTo>
                    <a:pt x="864282" y="492941"/>
                  </a:lnTo>
                  <a:lnTo>
                    <a:pt x="933351" y="496851"/>
                  </a:lnTo>
                  <a:lnTo>
                    <a:pt x="1003985" y="499939"/>
                  </a:lnTo>
                  <a:lnTo>
                    <a:pt x="1076056" y="502177"/>
                  </a:lnTo>
                  <a:lnTo>
                    <a:pt x="1149438" y="503539"/>
                  </a:lnTo>
                  <a:lnTo>
                    <a:pt x="1224000" y="5039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91803" y="2472258"/>
              <a:ext cx="3709797" cy="4800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54601" y="297002"/>
            <a:ext cx="4561205" cy="7475855"/>
            <a:chOff x="4154601" y="297002"/>
            <a:chExt cx="4561205" cy="7475855"/>
          </a:xfrm>
        </p:grpSpPr>
        <p:sp>
          <p:nvSpPr>
            <p:cNvPr id="9" name="object 9"/>
            <p:cNvSpPr/>
            <p:nvPr/>
          </p:nvSpPr>
          <p:spPr>
            <a:xfrm>
              <a:off x="4154601" y="2853359"/>
              <a:ext cx="1803400" cy="4919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61354" y="4201998"/>
              <a:ext cx="2448560" cy="504190"/>
            </a:xfrm>
            <a:custGeom>
              <a:avLst/>
              <a:gdLst/>
              <a:ahLst/>
              <a:cxnLst/>
              <a:rect l="l" t="t" r="r" b="b"/>
              <a:pathLst>
                <a:path w="2448559" h="504189">
                  <a:moveTo>
                    <a:pt x="1224000" y="503999"/>
                  </a:moveTo>
                  <a:lnTo>
                    <a:pt x="1298563" y="503539"/>
                  </a:lnTo>
                  <a:lnTo>
                    <a:pt x="1371944" y="502177"/>
                  </a:lnTo>
                  <a:lnTo>
                    <a:pt x="1444015" y="499939"/>
                  </a:lnTo>
                  <a:lnTo>
                    <a:pt x="1514650" y="496851"/>
                  </a:lnTo>
                  <a:lnTo>
                    <a:pt x="1583718" y="492941"/>
                  </a:lnTo>
                  <a:lnTo>
                    <a:pt x="1651093" y="488233"/>
                  </a:lnTo>
                  <a:lnTo>
                    <a:pt x="1716646" y="482755"/>
                  </a:lnTo>
                  <a:lnTo>
                    <a:pt x="1780250" y="476533"/>
                  </a:lnTo>
                  <a:lnTo>
                    <a:pt x="1841776" y="469593"/>
                  </a:lnTo>
                  <a:lnTo>
                    <a:pt x="1901096" y="461962"/>
                  </a:lnTo>
                  <a:lnTo>
                    <a:pt x="1958083" y="453666"/>
                  </a:lnTo>
                  <a:lnTo>
                    <a:pt x="2012608" y="444731"/>
                  </a:lnTo>
                  <a:lnTo>
                    <a:pt x="2064542" y="435185"/>
                  </a:lnTo>
                  <a:lnTo>
                    <a:pt x="2113760" y="425052"/>
                  </a:lnTo>
                  <a:lnTo>
                    <a:pt x="2160131" y="414359"/>
                  </a:lnTo>
                  <a:lnTo>
                    <a:pt x="2203528" y="403134"/>
                  </a:lnTo>
                  <a:lnTo>
                    <a:pt x="2243823" y="391402"/>
                  </a:lnTo>
                  <a:lnTo>
                    <a:pt x="2280888" y="379189"/>
                  </a:lnTo>
                  <a:lnTo>
                    <a:pt x="2344817" y="353428"/>
                  </a:lnTo>
                  <a:lnTo>
                    <a:pt x="2394289" y="326061"/>
                  </a:lnTo>
                  <a:lnTo>
                    <a:pt x="2428280" y="297300"/>
                  </a:lnTo>
                  <a:lnTo>
                    <a:pt x="2448001" y="252006"/>
                  </a:lnTo>
                  <a:lnTo>
                    <a:pt x="2445767" y="236654"/>
                  </a:lnTo>
                  <a:lnTo>
                    <a:pt x="2413284" y="192164"/>
                  </a:lnTo>
                  <a:lnTo>
                    <a:pt x="2371424" y="164072"/>
                  </a:lnTo>
                  <a:lnTo>
                    <a:pt x="2314596" y="137481"/>
                  </a:lnTo>
                  <a:lnTo>
                    <a:pt x="2243823" y="112600"/>
                  </a:lnTo>
                  <a:lnTo>
                    <a:pt x="2203528" y="100867"/>
                  </a:lnTo>
                  <a:lnTo>
                    <a:pt x="2160131" y="89641"/>
                  </a:lnTo>
                  <a:lnTo>
                    <a:pt x="2113760" y="78948"/>
                  </a:lnTo>
                  <a:lnTo>
                    <a:pt x="2064542" y="68815"/>
                  </a:lnTo>
                  <a:lnTo>
                    <a:pt x="2012608" y="59268"/>
                  </a:lnTo>
                  <a:lnTo>
                    <a:pt x="1958083" y="50333"/>
                  </a:lnTo>
                  <a:lnTo>
                    <a:pt x="1901096" y="42037"/>
                  </a:lnTo>
                  <a:lnTo>
                    <a:pt x="1841776" y="34406"/>
                  </a:lnTo>
                  <a:lnTo>
                    <a:pt x="1780250" y="27466"/>
                  </a:lnTo>
                  <a:lnTo>
                    <a:pt x="1716646" y="21244"/>
                  </a:lnTo>
                  <a:lnTo>
                    <a:pt x="1651093" y="15766"/>
                  </a:lnTo>
                  <a:lnTo>
                    <a:pt x="1583718" y="11058"/>
                  </a:lnTo>
                  <a:lnTo>
                    <a:pt x="1514650" y="7147"/>
                  </a:lnTo>
                  <a:lnTo>
                    <a:pt x="1444015" y="4060"/>
                  </a:lnTo>
                  <a:lnTo>
                    <a:pt x="1371944" y="1822"/>
                  </a:lnTo>
                  <a:lnTo>
                    <a:pt x="1298563" y="459"/>
                  </a:lnTo>
                  <a:lnTo>
                    <a:pt x="1224000" y="0"/>
                  </a:lnTo>
                  <a:lnTo>
                    <a:pt x="1149438" y="459"/>
                  </a:lnTo>
                  <a:lnTo>
                    <a:pt x="1076056" y="1822"/>
                  </a:lnTo>
                  <a:lnTo>
                    <a:pt x="1003985" y="4060"/>
                  </a:lnTo>
                  <a:lnTo>
                    <a:pt x="933351" y="7147"/>
                  </a:lnTo>
                  <a:lnTo>
                    <a:pt x="864282" y="11058"/>
                  </a:lnTo>
                  <a:lnTo>
                    <a:pt x="796907" y="15766"/>
                  </a:lnTo>
                  <a:lnTo>
                    <a:pt x="731354" y="21244"/>
                  </a:lnTo>
                  <a:lnTo>
                    <a:pt x="667750" y="27466"/>
                  </a:lnTo>
                  <a:lnTo>
                    <a:pt x="606224" y="34406"/>
                  </a:lnTo>
                  <a:lnTo>
                    <a:pt x="546904" y="42037"/>
                  </a:lnTo>
                  <a:lnTo>
                    <a:pt x="489917" y="50333"/>
                  </a:lnTo>
                  <a:lnTo>
                    <a:pt x="435393" y="59268"/>
                  </a:lnTo>
                  <a:lnTo>
                    <a:pt x="383458" y="68815"/>
                  </a:lnTo>
                  <a:lnTo>
                    <a:pt x="334241" y="78948"/>
                  </a:lnTo>
                  <a:lnTo>
                    <a:pt x="287870" y="89641"/>
                  </a:lnTo>
                  <a:lnTo>
                    <a:pt x="244472" y="100867"/>
                  </a:lnTo>
                  <a:lnTo>
                    <a:pt x="204177" y="112600"/>
                  </a:lnTo>
                  <a:lnTo>
                    <a:pt x="167112" y="124813"/>
                  </a:lnTo>
                  <a:lnTo>
                    <a:pt x="103183" y="150576"/>
                  </a:lnTo>
                  <a:lnTo>
                    <a:pt x="53711" y="177944"/>
                  </a:lnTo>
                  <a:lnTo>
                    <a:pt x="19720" y="206707"/>
                  </a:lnTo>
                  <a:lnTo>
                    <a:pt x="0" y="252006"/>
                  </a:lnTo>
                  <a:lnTo>
                    <a:pt x="2233" y="267356"/>
                  </a:lnTo>
                  <a:lnTo>
                    <a:pt x="34716" y="311842"/>
                  </a:lnTo>
                  <a:lnTo>
                    <a:pt x="76576" y="339932"/>
                  </a:lnTo>
                  <a:lnTo>
                    <a:pt x="133404" y="366522"/>
                  </a:lnTo>
                  <a:lnTo>
                    <a:pt x="204177" y="391402"/>
                  </a:lnTo>
                  <a:lnTo>
                    <a:pt x="244472" y="403134"/>
                  </a:lnTo>
                  <a:lnTo>
                    <a:pt x="287870" y="414359"/>
                  </a:lnTo>
                  <a:lnTo>
                    <a:pt x="334241" y="425052"/>
                  </a:lnTo>
                  <a:lnTo>
                    <a:pt x="383458" y="435185"/>
                  </a:lnTo>
                  <a:lnTo>
                    <a:pt x="435393" y="444731"/>
                  </a:lnTo>
                  <a:lnTo>
                    <a:pt x="489917" y="453666"/>
                  </a:lnTo>
                  <a:lnTo>
                    <a:pt x="546904" y="461962"/>
                  </a:lnTo>
                  <a:lnTo>
                    <a:pt x="606224" y="469593"/>
                  </a:lnTo>
                  <a:lnTo>
                    <a:pt x="667750" y="476533"/>
                  </a:lnTo>
                  <a:lnTo>
                    <a:pt x="731354" y="482755"/>
                  </a:lnTo>
                  <a:lnTo>
                    <a:pt x="796907" y="488233"/>
                  </a:lnTo>
                  <a:lnTo>
                    <a:pt x="864282" y="492941"/>
                  </a:lnTo>
                  <a:lnTo>
                    <a:pt x="933351" y="496851"/>
                  </a:lnTo>
                  <a:lnTo>
                    <a:pt x="1003985" y="499939"/>
                  </a:lnTo>
                  <a:lnTo>
                    <a:pt x="1076056" y="502177"/>
                  </a:lnTo>
                  <a:lnTo>
                    <a:pt x="1149438" y="503539"/>
                  </a:lnTo>
                  <a:lnTo>
                    <a:pt x="1224000" y="5039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70803" y="297002"/>
              <a:ext cx="2827807" cy="4800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7772400"/>
          </a:xfrm>
          <a:custGeom>
            <a:avLst/>
            <a:gdLst/>
            <a:ahLst/>
            <a:cxnLst/>
            <a:rect l="l" t="t" r="r" b="b"/>
            <a:pathLst>
              <a:path w="12801600" h="7772400">
                <a:moveTo>
                  <a:pt x="12801600" y="0"/>
                </a:moveTo>
                <a:lnTo>
                  <a:pt x="0" y="0"/>
                </a:lnTo>
                <a:lnTo>
                  <a:pt x="0" y="7772400"/>
                </a:lnTo>
                <a:lnTo>
                  <a:pt x="12801600" y="7772400"/>
                </a:lnTo>
                <a:lnTo>
                  <a:pt x="12801600" y="0"/>
                </a:lnTo>
                <a:close/>
              </a:path>
            </a:pathLst>
          </a:custGeom>
          <a:solidFill>
            <a:srgbClr val="496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0100" y="2287778"/>
            <a:ext cx="450024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realizará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permanente recordatorio</a:t>
            </a:r>
            <a:r>
              <a:rPr sz="18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verbal 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importancia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lavado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8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manos: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Trebuchet MS"/>
              <a:cs typeface="Trebuchet MS"/>
            </a:endParaRPr>
          </a:p>
          <a:p>
            <a:pPr marL="130175" indent="-118110">
              <a:lnSpc>
                <a:spcPct val="100000"/>
              </a:lnSpc>
              <a:buChar char="-"/>
              <a:tabLst>
                <a:tab pos="130810" algn="l"/>
              </a:tabLst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Antes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consumir</a:t>
            </a:r>
            <a:r>
              <a:rPr sz="18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alimentos</a:t>
            </a:r>
            <a:endParaRPr sz="1800" dirty="0">
              <a:latin typeface="Trebuchet MS"/>
              <a:cs typeface="Trebuchet MS"/>
            </a:endParaRPr>
          </a:p>
          <a:p>
            <a:pPr marL="130175" indent="-118110">
              <a:lnSpc>
                <a:spcPct val="100000"/>
              </a:lnSpc>
              <a:spcBef>
                <a:spcPts val="240"/>
              </a:spcBef>
              <a:buChar char="-"/>
              <a:tabLst>
                <a:tab pos="13081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Después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ir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1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baño</a:t>
            </a:r>
            <a:endParaRPr sz="1800" dirty="0">
              <a:latin typeface="Trebuchet MS"/>
              <a:cs typeface="Trebuchet MS"/>
            </a:endParaRPr>
          </a:p>
          <a:p>
            <a:pPr marL="130175" indent="-118110">
              <a:lnSpc>
                <a:spcPct val="100000"/>
              </a:lnSpc>
              <a:spcBef>
                <a:spcPts val="240"/>
              </a:spcBef>
              <a:buChar char="-"/>
              <a:tabLst>
                <a:tab pos="130810" algn="l"/>
              </a:tabLst>
            </a:pP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Al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toser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estornudar.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3726" y="3009900"/>
            <a:ext cx="6586716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0351" y="2127211"/>
            <a:ext cx="192433" cy="179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0100" y="727595"/>
            <a:ext cx="6704965" cy="13208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900"/>
              </a:spcBef>
            </a:pPr>
            <a:r>
              <a:rPr sz="5000" b="1" spc="-175" dirty="0">
                <a:latin typeface="Arial"/>
                <a:cs typeface="Arial"/>
              </a:rPr>
              <a:t>Lavado </a:t>
            </a:r>
            <a:r>
              <a:rPr sz="5000" b="1" spc="-265" dirty="0">
                <a:latin typeface="Arial"/>
                <a:cs typeface="Arial"/>
              </a:rPr>
              <a:t>correcto </a:t>
            </a:r>
            <a:r>
              <a:rPr sz="5000" b="1" spc="-170" dirty="0">
                <a:latin typeface="Arial"/>
                <a:cs typeface="Arial"/>
              </a:rPr>
              <a:t>de  </a:t>
            </a:r>
            <a:r>
              <a:rPr sz="5000" b="1" spc="-345" dirty="0">
                <a:latin typeface="Arial"/>
                <a:cs typeface="Arial"/>
              </a:rPr>
              <a:t>manos </a:t>
            </a:r>
            <a:r>
              <a:rPr sz="5000" b="1" spc="-385" dirty="0">
                <a:latin typeface="Arial"/>
                <a:cs typeface="Arial"/>
              </a:rPr>
              <a:t>con </a:t>
            </a:r>
            <a:r>
              <a:rPr sz="5000" b="1" spc="-90" dirty="0">
                <a:latin typeface="Arial"/>
                <a:cs typeface="Arial"/>
              </a:rPr>
              <a:t>agua </a:t>
            </a:r>
            <a:r>
              <a:rPr sz="5000" b="1" spc="-270" dirty="0">
                <a:latin typeface="Arial"/>
                <a:cs typeface="Arial"/>
              </a:rPr>
              <a:t>y</a:t>
            </a:r>
            <a:r>
              <a:rPr sz="5000" b="1" spc="-900" dirty="0">
                <a:latin typeface="Arial"/>
                <a:cs typeface="Arial"/>
              </a:rPr>
              <a:t> </a:t>
            </a:r>
            <a:r>
              <a:rPr sz="5000" b="1" spc="-125" dirty="0">
                <a:latin typeface="Arial"/>
                <a:cs typeface="Arial"/>
              </a:rPr>
              <a:t>jabón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7772400"/>
          </a:xfrm>
          <a:custGeom>
            <a:avLst/>
            <a:gdLst/>
            <a:ahLst/>
            <a:cxnLst/>
            <a:rect l="l" t="t" r="r" b="b"/>
            <a:pathLst>
              <a:path w="12801600" h="7772400">
                <a:moveTo>
                  <a:pt x="12801600" y="0"/>
                </a:moveTo>
                <a:lnTo>
                  <a:pt x="0" y="0"/>
                </a:lnTo>
                <a:lnTo>
                  <a:pt x="0" y="7772400"/>
                </a:lnTo>
                <a:lnTo>
                  <a:pt x="12801600" y="7772400"/>
                </a:lnTo>
                <a:lnTo>
                  <a:pt x="12801600" y="0"/>
                </a:lnTo>
                <a:close/>
              </a:path>
            </a:pathLst>
          </a:custGeom>
          <a:solidFill>
            <a:srgbClr val="A6BE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6541" y="2673312"/>
            <a:ext cx="29749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Reuniones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5" dirty="0" err="1">
                <a:solidFill>
                  <a:srgbClr val="FFFFFF"/>
                </a:solidFill>
                <a:latin typeface="Arial"/>
                <a:cs typeface="Arial"/>
              </a:rPr>
              <a:t>apoderados</a:t>
            </a:r>
            <a:r>
              <a:rPr lang="es-CL" sz="2000" spc="25" dirty="0">
                <a:solidFill>
                  <a:srgbClr val="FFFFFF"/>
                </a:solidFill>
                <a:latin typeface="Arial"/>
                <a:cs typeface="Arial"/>
              </a:rPr>
              <a:t> presenciales.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498" y="495389"/>
            <a:ext cx="4279902" cy="13208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900"/>
              </a:spcBef>
            </a:pPr>
            <a:r>
              <a:rPr sz="5000" b="1" spc="-195" dirty="0">
                <a:latin typeface="Arial"/>
                <a:cs typeface="Arial"/>
              </a:rPr>
              <a:t>Actividades  </a:t>
            </a:r>
            <a:r>
              <a:rPr sz="5000" b="1" spc="-700" dirty="0">
                <a:latin typeface="Arial"/>
                <a:cs typeface="Arial"/>
              </a:rPr>
              <a:t>S</a:t>
            </a:r>
            <a:r>
              <a:rPr sz="5000" b="1" spc="-690" dirty="0">
                <a:latin typeface="Arial"/>
                <a:cs typeface="Arial"/>
              </a:rPr>
              <a:t>u</a:t>
            </a:r>
            <a:r>
              <a:rPr sz="5000" b="1" spc="-915" dirty="0">
                <a:latin typeface="Arial"/>
                <a:cs typeface="Arial"/>
              </a:rPr>
              <a:t>s</a:t>
            </a:r>
            <a:r>
              <a:rPr sz="5000" b="1" spc="-150" dirty="0">
                <a:latin typeface="Arial"/>
                <a:cs typeface="Arial"/>
              </a:rPr>
              <a:t>pend</a:t>
            </a:r>
            <a:r>
              <a:rPr sz="5000" b="1" spc="-120" dirty="0">
                <a:latin typeface="Arial"/>
                <a:cs typeface="Arial"/>
              </a:rPr>
              <a:t>i</a:t>
            </a:r>
            <a:r>
              <a:rPr sz="5000" b="1" dirty="0">
                <a:latin typeface="Arial"/>
                <a:cs typeface="Arial"/>
              </a:rPr>
              <a:t>d</a:t>
            </a:r>
            <a:r>
              <a:rPr sz="5000" b="1" spc="-50" dirty="0">
                <a:latin typeface="Arial"/>
                <a:cs typeface="Arial"/>
              </a:rPr>
              <a:t>a</a:t>
            </a:r>
            <a:r>
              <a:rPr sz="5000" b="1" spc="-865" dirty="0">
                <a:latin typeface="Arial"/>
                <a:cs typeface="Arial"/>
              </a:rPr>
              <a:t>s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76797" y="1596593"/>
            <a:ext cx="6724802" cy="6175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24299" y="2318092"/>
            <a:ext cx="1179195" cy="1146175"/>
            <a:chOff x="424299" y="2318092"/>
            <a:chExt cx="1179195" cy="1146175"/>
          </a:xfrm>
        </p:grpSpPr>
        <p:sp>
          <p:nvSpPr>
            <p:cNvPr id="7" name="object 7"/>
            <p:cNvSpPr/>
            <p:nvPr/>
          </p:nvSpPr>
          <p:spPr>
            <a:xfrm>
              <a:off x="446587" y="2340381"/>
              <a:ext cx="1134033" cy="11013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6587" y="2340381"/>
              <a:ext cx="1134110" cy="1101725"/>
            </a:xfrm>
            <a:custGeom>
              <a:avLst/>
              <a:gdLst/>
              <a:ahLst/>
              <a:cxnLst/>
              <a:rect l="l" t="t" r="r" b="b"/>
              <a:pathLst>
                <a:path w="1134110" h="1101725">
                  <a:moveTo>
                    <a:pt x="567016" y="1101318"/>
                  </a:moveTo>
                  <a:lnTo>
                    <a:pt x="615941" y="1099297"/>
                  </a:lnTo>
                  <a:lnTo>
                    <a:pt x="663710" y="1093343"/>
                  </a:lnTo>
                  <a:lnTo>
                    <a:pt x="710153" y="1083623"/>
                  </a:lnTo>
                  <a:lnTo>
                    <a:pt x="755100" y="1070301"/>
                  </a:lnTo>
                  <a:lnTo>
                    <a:pt x="798380" y="1053543"/>
                  </a:lnTo>
                  <a:lnTo>
                    <a:pt x="839824" y="1033513"/>
                  </a:lnTo>
                  <a:lnTo>
                    <a:pt x="879262" y="1010378"/>
                  </a:lnTo>
                  <a:lnTo>
                    <a:pt x="916522" y="984302"/>
                  </a:lnTo>
                  <a:lnTo>
                    <a:pt x="951435" y="955451"/>
                  </a:lnTo>
                  <a:lnTo>
                    <a:pt x="983831" y="923990"/>
                  </a:lnTo>
                  <a:lnTo>
                    <a:pt x="1013540" y="890084"/>
                  </a:lnTo>
                  <a:lnTo>
                    <a:pt x="1040390" y="853898"/>
                  </a:lnTo>
                  <a:lnTo>
                    <a:pt x="1064213" y="815599"/>
                  </a:lnTo>
                  <a:lnTo>
                    <a:pt x="1084838" y="775350"/>
                  </a:lnTo>
                  <a:lnTo>
                    <a:pt x="1102094" y="733318"/>
                  </a:lnTo>
                  <a:lnTo>
                    <a:pt x="1115812" y="689668"/>
                  </a:lnTo>
                  <a:lnTo>
                    <a:pt x="1125822" y="644564"/>
                  </a:lnTo>
                  <a:lnTo>
                    <a:pt x="1131952" y="598173"/>
                  </a:lnTo>
                  <a:lnTo>
                    <a:pt x="1134033" y="550659"/>
                  </a:lnTo>
                  <a:lnTo>
                    <a:pt x="1131952" y="503145"/>
                  </a:lnTo>
                  <a:lnTo>
                    <a:pt x="1125822" y="456754"/>
                  </a:lnTo>
                  <a:lnTo>
                    <a:pt x="1115812" y="411650"/>
                  </a:lnTo>
                  <a:lnTo>
                    <a:pt x="1102094" y="368000"/>
                  </a:lnTo>
                  <a:lnTo>
                    <a:pt x="1084838" y="325967"/>
                  </a:lnTo>
                  <a:lnTo>
                    <a:pt x="1064213" y="285719"/>
                  </a:lnTo>
                  <a:lnTo>
                    <a:pt x="1040390" y="247419"/>
                  </a:lnTo>
                  <a:lnTo>
                    <a:pt x="1013540" y="211234"/>
                  </a:lnTo>
                  <a:lnTo>
                    <a:pt x="983831" y="177328"/>
                  </a:lnTo>
                  <a:lnTo>
                    <a:pt x="951435" y="145867"/>
                  </a:lnTo>
                  <a:lnTo>
                    <a:pt x="916522" y="117016"/>
                  </a:lnTo>
                  <a:lnTo>
                    <a:pt x="879262" y="90940"/>
                  </a:lnTo>
                  <a:lnTo>
                    <a:pt x="839824" y="67804"/>
                  </a:lnTo>
                  <a:lnTo>
                    <a:pt x="798380" y="47775"/>
                  </a:lnTo>
                  <a:lnTo>
                    <a:pt x="755100" y="31016"/>
                  </a:lnTo>
                  <a:lnTo>
                    <a:pt x="710153" y="17694"/>
                  </a:lnTo>
                  <a:lnTo>
                    <a:pt x="663710" y="7974"/>
                  </a:lnTo>
                  <a:lnTo>
                    <a:pt x="615941" y="2021"/>
                  </a:lnTo>
                  <a:lnTo>
                    <a:pt x="567016" y="0"/>
                  </a:lnTo>
                  <a:lnTo>
                    <a:pt x="518092" y="2021"/>
                  </a:lnTo>
                  <a:lnTo>
                    <a:pt x="470323" y="7974"/>
                  </a:lnTo>
                  <a:lnTo>
                    <a:pt x="423880" y="17694"/>
                  </a:lnTo>
                  <a:lnTo>
                    <a:pt x="378933" y="31016"/>
                  </a:lnTo>
                  <a:lnTo>
                    <a:pt x="335652" y="47775"/>
                  </a:lnTo>
                  <a:lnTo>
                    <a:pt x="294208" y="67804"/>
                  </a:lnTo>
                  <a:lnTo>
                    <a:pt x="254771" y="90940"/>
                  </a:lnTo>
                  <a:lnTo>
                    <a:pt x="217511" y="117016"/>
                  </a:lnTo>
                  <a:lnTo>
                    <a:pt x="182598" y="145867"/>
                  </a:lnTo>
                  <a:lnTo>
                    <a:pt x="150202" y="177328"/>
                  </a:lnTo>
                  <a:lnTo>
                    <a:pt x="120493" y="211234"/>
                  </a:lnTo>
                  <a:lnTo>
                    <a:pt x="93642" y="247419"/>
                  </a:lnTo>
                  <a:lnTo>
                    <a:pt x="69820" y="285719"/>
                  </a:lnTo>
                  <a:lnTo>
                    <a:pt x="49195" y="325967"/>
                  </a:lnTo>
                  <a:lnTo>
                    <a:pt x="31938" y="368000"/>
                  </a:lnTo>
                  <a:lnTo>
                    <a:pt x="18220" y="411650"/>
                  </a:lnTo>
                  <a:lnTo>
                    <a:pt x="8211" y="456754"/>
                  </a:lnTo>
                  <a:lnTo>
                    <a:pt x="2081" y="503145"/>
                  </a:lnTo>
                  <a:lnTo>
                    <a:pt x="0" y="550659"/>
                  </a:lnTo>
                  <a:lnTo>
                    <a:pt x="2081" y="598173"/>
                  </a:lnTo>
                  <a:lnTo>
                    <a:pt x="8211" y="644564"/>
                  </a:lnTo>
                  <a:lnTo>
                    <a:pt x="18220" y="689668"/>
                  </a:lnTo>
                  <a:lnTo>
                    <a:pt x="31938" y="733318"/>
                  </a:lnTo>
                  <a:lnTo>
                    <a:pt x="49195" y="775350"/>
                  </a:lnTo>
                  <a:lnTo>
                    <a:pt x="69820" y="815599"/>
                  </a:lnTo>
                  <a:lnTo>
                    <a:pt x="93642" y="853898"/>
                  </a:lnTo>
                  <a:lnTo>
                    <a:pt x="120493" y="890084"/>
                  </a:lnTo>
                  <a:lnTo>
                    <a:pt x="150202" y="923990"/>
                  </a:lnTo>
                  <a:lnTo>
                    <a:pt x="182598" y="955451"/>
                  </a:lnTo>
                  <a:lnTo>
                    <a:pt x="217511" y="984302"/>
                  </a:lnTo>
                  <a:lnTo>
                    <a:pt x="254771" y="1010378"/>
                  </a:lnTo>
                  <a:lnTo>
                    <a:pt x="294208" y="1033513"/>
                  </a:lnTo>
                  <a:lnTo>
                    <a:pt x="335652" y="1053543"/>
                  </a:lnTo>
                  <a:lnTo>
                    <a:pt x="378933" y="1070301"/>
                  </a:lnTo>
                  <a:lnTo>
                    <a:pt x="423880" y="1083623"/>
                  </a:lnTo>
                  <a:lnTo>
                    <a:pt x="470323" y="1093343"/>
                  </a:lnTo>
                  <a:lnTo>
                    <a:pt x="518092" y="1099297"/>
                  </a:lnTo>
                  <a:lnTo>
                    <a:pt x="567016" y="1101318"/>
                  </a:lnTo>
                  <a:close/>
                </a:path>
              </a:pathLst>
            </a:custGeom>
            <a:ln w="44577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391" y="2430792"/>
              <a:ext cx="539750" cy="955675"/>
            </a:xfrm>
            <a:custGeom>
              <a:avLst/>
              <a:gdLst/>
              <a:ahLst/>
              <a:cxnLst/>
              <a:rect l="l" t="t" r="r" b="b"/>
              <a:pathLst>
                <a:path w="539750" h="955675">
                  <a:moveTo>
                    <a:pt x="0" y="0"/>
                  </a:moveTo>
                  <a:lnTo>
                    <a:pt x="539127" y="955471"/>
                  </a:lnTo>
                </a:path>
              </a:pathLst>
            </a:custGeom>
            <a:ln w="29718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96541" y="4047464"/>
            <a:ext cx="1959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Salidas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terreno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4299" y="3670147"/>
            <a:ext cx="1179195" cy="1146175"/>
            <a:chOff x="424299" y="3670147"/>
            <a:chExt cx="1179195" cy="1146175"/>
          </a:xfrm>
        </p:grpSpPr>
        <p:sp>
          <p:nvSpPr>
            <p:cNvPr id="17" name="object 17"/>
            <p:cNvSpPr/>
            <p:nvPr/>
          </p:nvSpPr>
          <p:spPr>
            <a:xfrm>
              <a:off x="446587" y="3692436"/>
              <a:ext cx="1134033" cy="11013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6587" y="3692436"/>
              <a:ext cx="1134110" cy="1101725"/>
            </a:xfrm>
            <a:custGeom>
              <a:avLst/>
              <a:gdLst/>
              <a:ahLst/>
              <a:cxnLst/>
              <a:rect l="l" t="t" r="r" b="b"/>
              <a:pathLst>
                <a:path w="1134110" h="1101725">
                  <a:moveTo>
                    <a:pt x="567016" y="1101318"/>
                  </a:moveTo>
                  <a:lnTo>
                    <a:pt x="615941" y="1099297"/>
                  </a:lnTo>
                  <a:lnTo>
                    <a:pt x="663710" y="1093343"/>
                  </a:lnTo>
                  <a:lnTo>
                    <a:pt x="710153" y="1083623"/>
                  </a:lnTo>
                  <a:lnTo>
                    <a:pt x="755100" y="1070301"/>
                  </a:lnTo>
                  <a:lnTo>
                    <a:pt x="798380" y="1053543"/>
                  </a:lnTo>
                  <a:lnTo>
                    <a:pt x="839824" y="1033513"/>
                  </a:lnTo>
                  <a:lnTo>
                    <a:pt x="879262" y="1010378"/>
                  </a:lnTo>
                  <a:lnTo>
                    <a:pt x="916522" y="984302"/>
                  </a:lnTo>
                  <a:lnTo>
                    <a:pt x="951435" y="955451"/>
                  </a:lnTo>
                  <a:lnTo>
                    <a:pt x="983831" y="923990"/>
                  </a:lnTo>
                  <a:lnTo>
                    <a:pt x="1013540" y="890084"/>
                  </a:lnTo>
                  <a:lnTo>
                    <a:pt x="1040390" y="853898"/>
                  </a:lnTo>
                  <a:lnTo>
                    <a:pt x="1064213" y="815599"/>
                  </a:lnTo>
                  <a:lnTo>
                    <a:pt x="1084838" y="775350"/>
                  </a:lnTo>
                  <a:lnTo>
                    <a:pt x="1102094" y="733318"/>
                  </a:lnTo>
                  <a:lnTo>
                    <a:pt x="1115812" y="689668"/>
                  </a:lnTo>
                  <a:lnTo>
                    <a:pt x="1125822" y="644564"/>
                  </a:lnTo>
                  <a:lnTo>
                    <a:pt x="1131952" y="598173"/>
                  </a:lnTo>
                  <a:lnTo>
                    <a:pt x="1134033" y="550659"/>
                  </a:lnTo>
                  <a:lnTo>
                    <a:pt x="1131952" y="503145"/>
                  </a:lnTo>
                  <a:lnTo>
                    <a:pt x="1125822" y="456754"/>
                  </a:lnTo>
                  <a:lnTo>
                    <a:pt x="1115812" y="411650"/>
                  </a:lnTo>
                  <a:lnTo>
                    <a:pt x="1102094" y="368000"/>
                  </a:lnTo>
                  <a:lnTo>
                    <a:pt x="1084838" y="325967"/>
                  </a:lnTo>
                  <a:lnTo>
                    <a:pt x="1064213" y="285719"/>
                  </a:lnTo>
                  <a:lnTo>
                    <a:pt x="1040390" y="247419"/>
                  </a:lnTo>
                  <a:lnTo>
                    <a:pt x="1013540" y="211234"/>
                  </a:lnTo>
                  <a:lnTo>
                    <a:pt x="983831" y="177328"/>
                  </a:lnTo>
                  <a:lnTo>
                    <a:pt x="951435" y="145867"/>
                  </a:lnTo>
                  <a:lnTo>
                    <a:pt x="916522" y="117016"/>
                  </a:lnTo>
                  <a:lnTo>
                    <a:pt x="879262" y="90940"/>
                  </a:lnTo>
                  <a:lnTo>
                    <a:pt x="839824" y="67804"/>
                  </a:lnTo>
                  <a:lnTo>
                    <a:pt x="798380" y="47775"/>
                  </a:lnTo>
                  <a:lnTo>
                    <a:pt x="755100" y="31016"/>
                  </a:lnTo>
                  <a:lnTo>
                    <a:pt x="710153" y="17694"/>
                  </a:lnTo>
                  <a:lnTo>
                    <a:pt x="663710" y="7974"/>
                  </a:lnTo>
                  <a:lnTo>
                    <a:pt x="615941" y="2021"/>
                  </a:lnTo>
                  <a:lnTo>
                    <a:pt x="567016" y="0"/>
                  </a:lnTo>
                  <a:lnTo>
                    <a:pt x="518092" y="2021"/>
                  </a:lnTo>
                  <a:lnTo>
                    <a:pt x="470323" y="7974"/>
                  </a:lnTo>
                  <a:lnTo>
                    <a:pt x="423880" y="17694"/>
                  </a:lnTo>
                  <a:lnTo>
                    <a:pt x="378933" y="31016"/>
                  </a:lnTo>
                  <a:lnTo>
                    <a:pt x="335652" y="47775"/>
                  </a:lnTo>
                  <a:lnTo>
                    <a:pt x="294208" y="67804"/>
                  </a:lnTo>
                  <a:lnTo>
                    <a:pt x="254771" y="90940"/>
                  </a:lnTo>
                  <a:lnTo>
                    <a:pt x="217511" y="117016"/>
                  </a:lnTo>
                  <a:lnTo>
                    <a:pt x="182598" y="145867"/>
                  </a:lnTo>
                  <a:lnTo>
                    <a:pt x="150202" y="177328"/>
                  </a:lnTo>
                  <a:lnTo>
                    <a:pt x="120493" y="211234"/>
                  </a:lnTo>
                  <a:lnTo>
                    <a:pt x="93642" y="247419"/>
                  </a:lnTo>
                  <a:lnTo>
                    <a:pt x="69820" y="285719"/>
                  </a:lnTo>
                  <a:lnTo>
                    <a:pt x="49195" y="325967"/>
                  </a:lnTo>
                  <a:lnTo>
                    <a:pt x="31938" y="368000"/>
                  </a:lnTo>
                  <a:lnTo>
                    <a:pt x="18220" y="411650"/>
                  </a:lnTo>
                  <a:lnTo>
                    <a:pt x="8211" y="456754"/>
                  </a:lnTo>
                  <a:lnTo>
                    <a:pt x="2081" y="503145"/>
                  </a:lnTo>
                  <a:lnTo>
                    <a:pt x="0" y="550659"/>
                  </a:lnTo>
                  <a:lnTo>
                    <a:pt x="2081" y="598173"/>
                  </a:lnTo>
                  <a:lnTo>
                    <a:pt x="8211" y="644564"/>
                  </a:lnTo>
                  <a:lnTo>
                    <a:pt x="18220" y="689668"/>
                  </a:lnTo>
                  <a:lnTo>
                    <a:pt x="31938" y="733318"/>
                  </a:lnTo>
                  <a:lnTo>
                    <a:pt x="49195" y="775350"/>
                  </a:lnTo>
                  <a:lnTo>
                    <a:pt x="69820" y="815599"/>
                  </a:lnTo>
                  <a:lnTo>
                    <a:pt x="93642" y="853898"/>
                  </a:lnTo>
                  <a:lnTo>
                    <a:pt x="120493" y="890084"/>
                  </a:lnTo>
                  <a:lnTo>
                    <a:pt x="150202" y="923990"/>
                  </a:lnTo>
                  <a:lnTo>
                    <a:pt x="182598" y="955451"/>
                  </a:lnTo>
                  <a:lnTo>
                    <a:pt x="217511" y="984302"/>
                  </a:lnTo>
                  <a:lnTo>
                    <a:pt x="254771" y="1010378"/>
                  </a:lnTo>
                  <a:lnTo>
                    <a:pt x="294208" y="1033513"/>
                  </a:lnTo>
                  <a:lnTo>
                    <a:pt x="335652" y="1053543"/>
                  </a:lnTo>
                  <a:lnTo>
                    <a:pt x="378933" y="1070301"/>
                  </a:lnTo>
                  <a:lnTo>
                    <a:pt x="423880" y="1083623"/>
                  </a:lnTo>
                  <a:lnTo>
                    <a:pt x="470323" y="1093343"/>
                  </a:lnTo>
                  <a:lnTo>
                    <a:pt x="518092" y="1099297"/>
                  </a:lnTo>
                  <a:lnTo>
                    <a:pt x="567016" y="1101318"/>
                  </a:lnTo>
                  <a:close/>
                </a:path>
              </a:pathLst>
            </a:custGeom>
            <a:ln w="44577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0391" y="3782847"/>
              <a:ext cx="539750" cy="955675"/>
            </a:xfrm>
            <a:custGeom>
              <a:avLst/>
              <a:gdLst/>
              <a:ahLst/>
              <a:cxnLst/>
              <a:rect l="l" t="t" r="r" b="b"/>
              <a:pathLst>
                <a:path w="539750" h="955675">
                  <a:moveTo>
                    <a:pt x="0" y="0"/>
                  </a:moveTo>
                  <a:lnTo>
                    <a:pt x="539127" y="955471"/>
                  </a:lnTo>
                </a:path>
              </a:pathLst>
            </a:custGeom>
            <a:ln w="29718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El combo que protege tu vida”: capacitación sobre la COVID-19 para el  personal de Naciones Unidas y sus familiares - OPS/OMS | Organización  Panamericana de la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9346"/>
            <a:ext cx="11734799" cy="72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9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1997" y="0"/>
            <a:ext cx="8049895" cy="7772400"/>
            <a:chOff x="4751997" y="0"/>
            <a:chExt cx="8049895" cy="7772400"/>
          </a:xfrm>
        </p:grpSpPr>
        <p:sp>
          <p:nvSpPr>
            <p:cNvPr id="3" name="object 3"/>
            <p:cNvSpPr/>
            <p:nvPr/>
          </p:nvSpPr>
          <p:spPr>
            <a:xfrm>
              <a:off x="4751997" y="0"/>
              <a:ext cx="8049895" cy="7772400"/>
            </a:xfrm>
            <a:custGeom>
              <a:avLst/>
              <a:gdLst/>
              <a:ahLst/>
              <a:cxnLst/>
              <a:rect l="l" t="t" r="r" b="b"/>
              <a:pathLst>
                <a:path w="8049895" h="7772400">
                  <a:moveTo>
                    <a:pt x="8049602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8049602" y="7772400"/>
                  </a:lnTo>
                  <a:lnTo>
                    <a:pt x="8049602" y="0"/>
                  </a:lnTo>
                  <a:close/>
                </a:path>
              </a:pathLst>
            </a:custGeom>
            <a:solidFill>
              <a:srgbClr val="D7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02159" y="2572207"/>
              <a:ext cx="5646799" cy="25570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2099" y="592149"/>
            <a:ext cx="3751301" cy="393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0"/>
              </a:spcBef>
            </a:pPr>
            <a:r>
              <a:rPr sz="4000" b="1" spc="-180" dirty="0">
                <a:solidFill>
                  <a:srgbClr val="231F20"/>
                </a:solidFill>
                <a:latin typeface="Arial"/>
                <a:cs typeface="Arial"/>
              </a:rPr>
              <a:t>Protocolo</a:t>
            </a:r>
            <a:r>
              <a:rPr sz="400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0" b="1" spc="-1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ts val="3600"/>
              </a:lnSpc>
            </a:pPr>
            <a:r>
              <a:rPr sz="4000" b="1" spc="-170" dirty="0">
                <a:solidFill>
                  <a:srgbClr val="231F20"/>
                </a:solidFill>
                <a:latin typeface="Arial"/>
                <a:cs typeface="Arial"/>
              </a:rPr>
              <a:t>Seguridad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ts val="3600"/>
              </a:lnSpc>
            </a:pPr>
            <a:r>
              <a:rPr sz="4000" b="1" spc="-35" dirty="0">
                <a:solidFill>
                  <a:srgbClr val="231F20"/>
                </a:solidFill>
                <a:latin typeface="Arial"/>
                <a:cs typeface="Arial"/>
              </a:rPr>
              <a:t>para </a:t>
            </a:r>
            <a:r>
              <a:rPr sz="4000" b="1" spc="-55" dirty="0">
                <a:solidFill>
                  <a:srgbClr val="231F20"/>
                </a:solidFill>
                <a:latin typeface="Arial"/>
                <a:cs typeface="Arial"/>
              </a:rPr>
              <a:t>evitar</a:t>
            </a:r>
            <a:r>
              <a:rPr sz="4000" b="1" spc="-5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0" b="1" spc="4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endParaRPr sz="4000" dirty="0">
              <a:latin typeface="Arial"/>
              <a:cs typeface="Arial"/>
            </a:endParaRPr>
          </a:p>
          <a:p>
            <a:pPr marL="12700" marR="5080">
              <a:lnSpc>
                <a:spcPct val="75000"/>
              </a:lnSpc>
              <a:spcBef>
                <a:spcPts val="600"/>
              </a:spcBef>
            </a:pPr>
            <a:r>
              <a:rPr sz="4000" b="1" spc="-125" dirty="0">
                <a:solidFill>
                  <a:srgbClr val="231F20"/>
                </a:solidFill>
                <a:latin typeface="Arial"/>
                <a:cs typeface="Arial"/>
              </a:rPr>
              <a:t>propagación  </a:t>
            </a:r>
            <a:r>
              <a:rPr sz="4000" b="1" spc="-9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4000" b="1" spc="-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0" b="1" spc="-240" dirty="0">
                <a:solidFill>
                  <a:srgbClr val="231F20"/>
                </a:solidFill>
                <a:latin typeface="Arial"/>
                <a:cs typeface="Arial"/>
              </a:rPr>
              <a:t>coronavirus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Horario y sistema de clases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CL" dirty="0"/>
              <a:t>El horario de clases se mantiene, para estudiantes presenciales y online.</a:t>
            </a:r>
          </a:p>
          <a:p>
            <a:pPr>
              <a:buFont typeface="Wingdings" pitchFamily="2" charset="2"/>
              <a:buChar char="Ø"/>
            </a:pPr>
            <a:r>
              <a:rPr lang="es-CL" dirty="0"/>
              <a:t>Lunes, miércoles, jueves y viernes de 08:00 a 12:30 hrs.</a:t>
            </a:r>
          </a:p>
          <a:p>
            <a:pPr>
              <a:buFont typeface="Wingdings" pitchFamily="2" charset="2"/>
              <a:buChar char="Ø"/>
            </a:pPr>
            <a:r>
              <a:rPr lang="es-CL" dirty="0"/>
              <a:t>Martes de 08:00 a 11:30 hrs.</a:t>
            </a:r>
          </a:p>
          <a:p>
            <a:pPr>
              <a:buFont typeface="Wingdings" pitchFamily="2" charset="2"/>
              <a:buChar char="Ø"/>
            </a:pPr>
            <a:endParaRPr lang="es-CL" dirty="0"/>
          </a:p>
          <a:p>
            <a:pPr>
              <a:buFont typeface="Wingdings" pitchFamily="2" charset="2"/>
              <a:buChar char="Ø"/>
            </a:pPr>
            <a:r>
              <a:rPr lang="es-CL" dirty="0"/>
              <a:t>La entrada al Instituto será por el </a:t>
            </a:r>
            <a:r>
              <a:rPr lang="es-CL"/>
              <a:t>portón lateral, </a:t>
            </a:r>
            <a:endParaRPr lang="es-CL" dirty="0"/>
          </a:p>
          <a:p>
            <a:pPr marL="0" indent="0"/>
            <a:endParaRPr lang="es-CL" dirty="0"/>
          </a:p>
          <a:p>
            <a:pPr>
              <a:buFont typeface="Wingdings" pitchFamily="2" charset="2"/>
              <a:buChar char="Ø"/>
            </a:pPr>
            <a:r>
              <a:rPr lang="es-CL" dirty="0"/>
              <a:t>El listado de alumnos que asisten cada semana se encuentra publicado en la carpeta de cada curso disponible en la pagina web del colegio </a:t>
            </a:r>
            <a:r>
              <a:rPr lang="es-CL" dirty="0">
                <a:hlinkClick r:id="rId2"/>
              </a:rPr>
              <a:t>www.isl.cl</a:t>
            </a:r>
            <a:r>
              <a:rPr lang="es-CL" dirty="0"/>
              <a:t> en el apartado cuarto básico.</a:t>
            </a:r>
          </a:p>
          <a:p>
            <a:pPr>
              <a:buFont typeface="Wingdings" pitchFamily="2" charset="2"/>
              <a:buChar char="Ø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629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26344"/>
            <a:ext cx="12801600" cy="3946525"/>
          </a:xfrm>
          <a:custGeom>
            <a:avLst/>
            <a:gdLst/>
            <a:ahLst/>
            <a:cxnLst/>
            <a:rect l="l" t="t" r="r" b="b"/>
            <a:pathLst>
              <a:path w="12801600" h="3946525">
                <a:moveTo>
                  <a:pt x="12801600" y="0"/>
                </a:moveTo>
                <a:lnTo>
                  <a:pt x="0" y="0"/>
                </a:lnTo>
                <a:lnTo>
                  <a:pt x="0" y="3946055"/>
                </a:lnTo>
                <a:lnTo>
                  <a:pt x="12801600" y="3946055"/>
                </a:lnTo>
                <a:lnTo>
                  <a:pt x="12801600" y="0"/>
                </a:lnTo>
                <a:close/>
              </a:path>
            </a:pathLst>
          </a:custGeom>
          <a:solidFill>
            <a:srgbClr val="EDEAE6">
              <a:alpha val="9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801600" cy="3816350"/>
          </a:xfrm>
          <a:custGeom>
            <a:avLst/>
            <a:gdLst/>
            <a:ahLst/>
            <a:cxnLst/>
            <a:rect l="l" t="t" r="r" b="b"/>
            <a:pathLst>
              <a:path w="12801600" h="3816350">
                <a:moveTo>
                  <a:pt x="12801600" y="0"/>
                </a:moveTo>
                <a:lnTo>
                  <a:pt x="0" y="0"/>
                </a:lnTo>
                <a:lnTo>
                  <a:pt x="0" y="3815994"/>
                </a:lnTo>
                <a:lnTo>
                  <a:pt x="12801600" y="3815994"/>
                </a:lnTo>
                <a:lnTo>
                  <a:pt x="12801600" y="0"/>
                </a:lnTo>
                <a:close/>
              </a:path>
            </a:pathLst>
          </a:custGeom>
          <a:solidFill>
            <a:srgbClr val="4F73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5856" y="1036600"/>
            <a:ext cx="12124026" cy="25013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s-CL" sz="1800" spc="2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No pueden entrar a la sala de clases antes de que llegue e profesor o profesora. Deben esperar formados fuera de ella. 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s-CL" spc="2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Siempre, antes de ingresar, deben aplicar en sus manos alcohol gel, que será entregado por su profesor (a).</a:t>
            </a:r>
            <a:endParaRPr lang="es-CL" sz="1800" spc="20" dirty="0">
              <a:solidFill>
                <a:srgbClr val="FFFFFF"/>
              </a:solidFill>
              <a:latin typeface="Abadi" panose="020B0604020104020204" pitchFamily="34" charset="0"/>
              <a:cs typeface="Trebuchet MS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s-CL" sz="1800" spc="2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Al ingresar, deberán esperar a que el profesor o profesora aplique en su mesa alcohol gel, y posteriormente limpiar la mesa. Esto se debe hacer siempre, cada vez que ingresen a la sala.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800" spc="2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Las </a:t>
            </a:r>
            <a:r>
              <a:rPr sz="1800" spc="-1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mesas estarán </a:t>
            </a:r>
            <a:r>
              <a:rPr sz="1800" spc="2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separadas </a:t>
            </a:r>
            <a:r>
              <a:rPr sz="1800" spc="8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a </a:t>
            </a:r>
            <a:r>
              <a:rPr sz="1800" spc="1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una </a:t>
            </a:r>
            <a:r>
              <a:rPr sz="1800" spc="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distancia </a:t>
            </a:r>
            <a:r>
              <a:rPr sz="1800" spc="-1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acorde </a:t>
            </a:r>
            <a:r>
              <a:rPr sz="1800" spc="8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las dimensiones </a:t>
            </a:r>
            <a:r>
              <a:rPr sz="1800" spc="-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de </a:t>
            </a:r>
            <a:r>
              <a:rPr sz="1800" spc="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la </a:t>
            </a:r>
            <a:r>
              <a:rPr sz="1800" spc="2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sala </a:t>
            </a:r>
            <a:r>
              <a:rPr sz="1800" spc="-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de 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clases, </a:t>
            </a:r>
            <a:r>
              <a:rPr sz="1800" spc="30" dirty="0" err="1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mínimo</a:t>
            </a:r>
            <a:r>
              <a:rPr sz="1800" spc="3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lang="es-CL" spc="-6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1.5</a:t>
            </a:r>
            <a:r>
              <a:rPr sz="1800" spc="-6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metros</a:t>
            </a:r>
            <a:r>
              <a:rPr sz="1800" spc="-31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de  </a:t>
            </a:r>
            <a:r>
              <a:rPr sz="1800" spc="10" dirty="0" err="1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separación</a:t>
            </a:r>
            <a:r>
              <a:rPr sz="1800" spc="1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.</a:t>
            </a:r>
            <a:r>
              <a:rPr lang="es-CL" sz="1800" spc="1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Deben respetar siempre la distancia. No  pueden mover las mesas y sillas del espacio demarcado en el suelo.</a:t>
            </a:r>
            <a:endParaRPr sz="1800" dirty="0">
              <a:latin typeface="Abadi" panose="020B0604020104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Se</a:t>
            </a:r>
            <a:r>
              <a:rPr sz="1800" spc="-9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debe</a:t>
            </a:r>
            <a:r>
              <a:rPr sz="1800" spc="-9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mantener</a:t>
            </a:r>
            <a:r>
              <a:rPr sz="1800" spc="-9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el</a:t>
            </a:r>
            <a:r>
              <a:rPr sz="1800" spc="-95" dirty="0">
                <a:solidFill>
                  <a:srgbClr val="FFFFFF"/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mínimo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contacto</a:t>
            </a:r>
            <a:r>
              <a:rPr sz="1800" spc="-7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físico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entre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lang="es-CL" spc="-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Estudiantes</a:t>
            </a:r>
            <a:r>
              <a:rPr sz="1800" spc="-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.</a:t>
            </a:r>
            <a:endParaRPr sz="1800" dirty="0">
              <a:latin typeface="Abadi" panose="020B0604020104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18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Se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prohíbe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el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consumo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de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alimentos</a:t>
            </a:r>
            <a:r>
              <a:rPr sz="1800" spc="-10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y</a:t>
            </a:r>
            <a:r>
              <a:rPr sz="1800" spc="-9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líquidos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al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interior</a:t>
            </a:r>
            <a:r>
              <a:rPr sz="1800" spc="-5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de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la</a:t>
            </a:r>
            <a:r>
              <a:rPr sz="1800" spc="-5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sala.</a:t>
            </a:r>
            <a:endParaRPr sz="1800" dirty="0">
              <a:latin typeface="Abadi" panose="020B0604020104020204" pitchFamily="34" charset="0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6806" y="2501506"/>
            <a:ext cx="10474960" cy="5271135"/>
            <a:chOff x="586806" y="2501506"/>
            <a:chExt cx="10474960" cy="5271135"/>
          </a:xfrm>
        </p:grpSpPr>
        <p:sp>
          <p:nvSpPr>
            <p:cNvPr id="6" name="object 6"/>
            <p:cNvSpPr/>
            <p:nvPr/>
          </p:nvSpPr>
          <p:spPr>
            <a:xfrm>
              <a:off x="8046008" y="2501506"/>
              <a:ext cx="3015360" cy="48969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8800" y="4183202"/>
              <a:ext cx="6827520" cy="35891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6837" y="6929244"/>
              <a:ext cx="2935605" cy="25400"/>
            </a:xfrm>
            <a:custGeom>
              <a:avLst/>
              <a:gdLst/>
              <a:ahLst/>
              <a:cxnLst/>
              <a:rect l="l" t="t" r="r" b="b"/>
              <a:pathLst>
                <a:path w="2935604" h="25400">
                  <a:moveTo>
                    <a:pt x="2927807" y="0"/>
                  </a:moveTo>
                  <a:lnTo>
                    <a:pt x="7353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7353" y="25400"/>
                  </a:lnTo>
                  <a:lnTo>
                    <a:pt x="2927807" y="25400"/>
                  </a:lnTo>
                  <a:lnTo>
                    <a:pt x="2935160" y="19710"/>
                  </a:lnTo>
                  <a:lnTo>
                    <a:pt x="2935160" y="5689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12670" y="6890989"/>
              <a:ext cx="64312" cy="1013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15788" y="6890989"/>
              <a:ext cx="64312" cy="1013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5856" y="5102250"/>
              <a:ext cx="995044" cy="939165"/>
            </a:xfrm>
            <a:custGeom>
              <a:avLst/>
              <a:gdLst/>
              <a:ahLst/>
              <a:cxnLst/>
              <a:rect l="l" t="t" r="r" b="b"/>
              <a:pathLst>
                <a:path w="995044" h="939164">
                  <a:moveTo>
                    <a:pt x="497293" y="0"/>
                  </a:moveTo>
                  <a:lnTo>
                    <a:pt x="449400" y="2148"/>
                  </a:lnTo>
                  <a:lnTo>
                    <a:pt x="402795" y="8464"/>
                  </a:lnTo>
                  <a:lnTo>
                    <a:pt x="357687" y="18749"/>
                  </a:lnTo>
                  <a:lnTo>
                    <a:pt x="314283" y="32806"/>
                  </a:lnTo>
                  <a:lnTo>
                    <a:pt x="272793" y="50441"/>
                  </a:lnTo>
                  <a:lnTo>
                    <a:pt x="233424" y="71454"/>
                  </a:lnTo>
                  <a:lnTo>
                    <a:pt x="196386" y="95651"/>
                  </a:lnTo>
                  <a:lnTo>
                    <a:pt x="161886" y="122834"/>
                  </a:lnTo>
                  <a:lnTo>
                    <a:pt x="130132" y="152806"/>
                  </a:lnTo>
                  <a:lnTo>
                    <a:pt x="101334" y="185370"/>
                  </a:lnTo>
                  <a:lnTo>
                    <a:pt x="75700" y="220331"/>
                  </a:lnTo>
                  <a:lnTo>
                    <a:pt x="53438" y="257491"/>
                  </a:lnTo>
                  <a:lnTo>
                    <a:pt x="34756" y="296653"/>
                  </a:lnTo>
                  <a:lnTo>
                    <a:pt x="19862" y="337621"/>
                  </a:lnTo>
                  <a:lnTo>
                    <a:pt x="8966" y="380198"/>
                  </a:lnTo>
                  <a:lnTo>
                    <a:pt x="2276" y="424187"/>
                  </a:lnTo>
                  <a:lnTo>
                    <a:pt x="0" y="469391"/>
                  </a:lnTo>
                  <a:lnTo>
                    <a:pt x="2276" y="514598"/>
                  </a:lnTo>
                  <a:lnTo>
                    <a:pt x="8966" y="558589"/>
                  </a:lnTo>
                  <a:lnTo>
                    <a:pt x="19862" y="601168"/>
                  </a:lnTo>
                  <a:lnTo>
                    <a:pt x="34756" y="642137"/>
                  </a:lnTo>
                  <a:lnTo>
                    <a:pt x="53438" y="681301"/>
                  </a:lnTo>
                  <a:lnTo>
                    <a:pt x="75700" y="718461"/>
                  </a:lnTo>
                  <a:lnTo>
                    <a:pt x="101334" y="753423"/>
                  </a:lnTo>
                  <a:lnTo>
                    <a:pt x="130132" y="785988"/>
                  </a:lnTo>
                  <a:lnTo>
                    <a:pt x="161886" y="815961"/>
                  </a:lnTo>
                  <a:lnTo>
                    <a:pt x="196386" y="843144"/>
                  </a:lnTo>
                  <a:lnTo>
                    <a:pt x="233424" y="867341"/>
                  </a:lnTo>
                  <a:lnTo>
                    <a:pt x="272793" y="888355"/>
                  </a:lnTo>
                  <a:lnTo>
                    <a:pt x="314283" y="905989"/>
                  </a:lnTo>
                  <a:lnTo>
                    <a:pt x="357687" y="920047"/>
                  </a:lnTo>
                  <a:lnTo>
                    <a:pt x="402795" y="930332"/>
                  </a:lnTo>
                  <a:lnTo>
                    <a:pt x="449400" y="936647"/>
                  </a:lnTo>
                  <a:lnTo>
                    <a:pt x="497293" y="938796"/>
                  </a:lnTo>
                  <a:lnTo>
                    <a:pt x="545186" y="936647"/>
                  </a:lnTo>
                  <a:lnTo>
                    <a:pt x="591791" y="930332"/>
                  </a:lnTo>
                  <a:lnTo>
                    <a:pt x="636900" y="920047"/>
                  </a:lnTo>
                  <a:lnTo>
                    <a:pt x="680304" y="905989"/>
                  </a:lnTo>
                  <a:lnTo>
                    <a:pt x="721794" y="888355"/>
                  </a:lnTo>
                  <a:lnTo>
                    <a:pt x="761162" y="867341"/>
                  </a:lnTo>
                  <a:lnTo>
                    <a:pt x="798201" y="843144"/>
                  </a:lnTo>
                  <a:lnTo>
                    <a:pt x="832701" y="815961"/>
                  </a:lnTo>
                  <a:lnTo>
                    <a:pt x="864454" y="785988"/>
                  </a:lnTo>
                  <a:lnTo>
                    <a:pt x="893252" y="753423"/>
                  </a:lnTo>
                  <a:lnTo>
                    <a:pt x="918887" y="718461"/>
                  </a:lnTo>
                  <a:lnTo>
                    <a:pt x="941149" y="681301"/>
                  </a:lnTo>
                  <a:lnTo>
                    <a:pt x="959831" y="642137"/>
                  </a:lnTo>
                  <a:lnTo>
                    <a:pt x="974724" y="601168"/>
                  </a:lnTo>
                  <a:lnTo>
                    <a:pt x="985620" y="558589"/>
                  </a:lnTo>
                  <a:lnTo>
                    <a:pt x="992311" y="514598"/>
                  </a:lnTo>
                  <a:lnTo>
                    <a:pt x="994587" y="469391"/>
                  </a:lnTo>
                  <a:lnTo>
                    <a:pt x="992311" y="424187"/>
                  </a:lnTo>
                  <a:lnTo>
                    <a:pt x="985620" y="380198"/>
                  </a:lnTo>
                  <a:lnTo>
                    <a:pt x="974724" y="337621"/>
                  </a:lnTo>
                  <a:lnTo>
                    <a:pt x="959831" y="296653"/>
                  </a:lnTo>
                  <a:lnTo>
                    <a:pt x="941149" y="257491"/>
                  </a:lnTo>
                  <a:lnTo>
                    <a:pt x="918887" y="220331"/>
                  </a:lnTo>
                  <a:lnTo>
                    <a:pt x="893252" y="185370"/>
                  </a:lnTo>
                  <a:lnTo>
                    <a:pt x="864454" y="152806"/>
                  </a:lnTo>
                  <a:lnTo>
                    <a:pt x="832701" y="122834"/>
                  </a:lnTo>
                  <a:lnTo>
                    <a:pt x="798201" y="95651"/>
                  </a:lnTo>
                  <a:lnTo>
                    <a:pt x="761162" y="71454"/>
                  </a:lnTo>
                  <a:lnTo>
                    <a:pt x="721794" y="50441"/>
                  </a:lnTo>
                  <a:lnTo>
                    <a:pt x="680304" y="32806"/>
                  </a:lnTo>
                  <a:lnTo>
                    <a:pt x="636900" y="18749"/>
                  </a:lnTo>
                  <a:lnTo>
                    <a:pt x="591791" y="8464"/>
                  </a:lnTo>
                  <a:lnTo>
                    <a:pt x="545186" y="2148"/>
                  </a:lnTo>
                  <a:lnTo>
                    <a:pt x="497293" y="0"/>
                  </a:lnTo>
                  <a:close/>
                </a:path>
              </a:pathLst>
            </a:custGeom>
            <a:solidFill>
              <a:srgbClr val="D1E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2577" y="5205602"/>
              <a:ext cx="690786" cy="7019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856" y="5102250"/>
              <a:ext cx="995044" cy="939165"/>
            </a:xfrm>
            <a:custGeom>
              <a:avLst/>
              <a:gdLst/>
              <a:ahLst/>
              <a:cxnLst/>
              <a:rect l="l" t="t" r="r" b="b"/>
              <a:pathLst>
                <a:path w="995044" h="939164">
                  <a:moveTo>
                    <a:pt x="497293" y="938796"/>
                  </a:moveTo>
                  <a:lnTo>
                    <a:pt x="545186" y="936647"/>
                  </a:lnTo>
                  <a:lnTo>
                    <a:pt x="591791" y="930332"/>
                  </a:lnTo>
                  <a:lnTo>
                    <a:pt x="636900" y="920047"/>
                  </a:lnTo>
                  <a:lnTo>
                    <a:pt x="680304" y="905989"/>
                  </a:lnTo>
                  <a:lnTo>
                    <a:pt x="721794" y="888355"/>
                  </a:lnTo>
                  <a:lnTo>
                    <a:pt x="761162" y="867341"/>
                  </a:lnTo>
                  <a:lnTo>
                    <a:pt x="798201" y="843144"/>
                  </a:lnTo>
                  <a:lnTo>
                    <a:pt x="832701" y="815961"/>
                  </a:lnTo>
                  <a:lnTo>
                    <a:pt x="864454" y="785988"/>
                  </a:lnTo>
                  <a:lnTo>
                    <a:pt x="893252" y="753423"/>
                  </a:lnTo>
                  <a:lnTo>
                    <a:pt x="918887" y="718461"/>
                  </a:lnTo>
                  <a:lnTo>
                    <a:pt x="941149" y="681301"/>
                  </a:lnTo>
                  <a:lnTo>
                    <a:pt x="959831" y="642137"/>
                  </a:lnTo>
                  <a:lnTo>
                    <a:pt x="974724" y="601168"/>
                  </a:lnTo>
                  <a:lnTo>
                    <a:pt x="985620" y="558589"/>
                  </a:lnTo>
                  <a:lnTo>
                    <a:pt x="992311" y="514598"/>
                  </a:lnTo>
                  <a:lnTo>
                    <a:pt x="994587" y="469391"/>
                  </a:lnTo>
                  <a:lnTo>
                    <a:pt x="992311" y="424187"/>
                  </a:lnTo>
                  <a:lnTo>
                    <a:pt x="985620" y="380198"/>
                  </a:lnTo>
                  <a:lnTo>
                    <a:pt x="974724" y="337621"/>
                  </a:lnTo>
                  <a:lnTo>
                    <a:pt x="959831" y="296653"/>
                  </a:lnTo>
                  <a:lnTo>
                    <a:pt x="941149" y="257491"/>
                  </a:lnTo>
                  <a:lnTo>
                    <a:pt x="918887" y="220331"/>
                  </a:lnTo>
                  <a:lnTo>
                    <a:pt x="893252" y="185370"/>
                  </a:lnTo>
                  <a:lnTo>
                    <a:pt x="864454" y="152806"/>
                  </a:lnTo>
                  <a:lnTo>
                    <a:pt x="832701" y="122834"/>
                  </a:lnTo>
                  <a:lnTo>
                    <a:pt x="798201" y="95651"/>
                  </a:lnTo>
                  <a:lnTo>
                    <a:pt x="761162" y="71454"/>
                  </a:lnTo>
                  <a:lnTo>
                    <a:pt x="721794" y="50441"/>
                  </a:lnTo>
                  <a:lnTo>
                    <a:pt x="680304" y="32806"/>
                  </a:lnTo>
                  <a:lnTo>
                    <a:pt x="636900" y="18749"/>
                  </a:lnTo>
                  <a:lnTo>
                    <a:pt x="591791" y="8464"/>
                  </a:lnTo>
                  <a:lnTo>
                    <a:pt x="545186" y="2148"/>
                  </a:lnTo>
                  <a:lnTo>
                    <a:pt x="497293" y="0"/>
                  </a:lnTo>
                  <a:lnTo>
                    <a:pt x="449400" y="2148"/>
                  </a:lnTo>
                  <a:lnTo>
                    <a:pt x="402795" y="8464"/>
                  </a:lnTo>
                  <a:lnTo>
                    <a:pt x="357687" y="18749"/>
                  </a:lnTo>
                  <a:lnTo>
                    <a:pt x="314283" y="32806"/>
                  </a:lnTo>
                  <a:lnTo>
                    <a:pt x="272793" y="50441"/>
                  </a:lnTo>
                  <a:lnTo>
                    <a:pt x="233424" y="71454"/>
                  </a:lnTo>
                  <a:lnTo>
                    <a:pt x="196386" y="95651"/>
                  </a:lnTo>
                  <a:lnTo>
                    <a:pt x="161886" y="122834"/>
                  </a:lnTo>
                  <a:lnTo>
                    <a:pt x="130132" y="152806"/>
                  </a:lnTo>
                  <a:lnTo>
                    <a:pt x="101334" y="185370"/>
                  </a:lnTo>
                  <a:lnTo>
                    <a:pt x="75700" y="220331"/>
                  </a:lnTo>
                  <a:lnTo>
                    <a:pt x="53438" y="257491"/>
                  </a:lnTo>
                  <a:lnTo>
                    <a:pt x="34756" y="296653"/>
                  </a:lnTo>
                  <a:lnTo>
                    <a:pt x="19862" y="337621"/>
                  </a:lnTo>
                  <a:lnTo>
                    <a:pt x="8966" y="380198"/>
                  </a:lnTo>
                  <a:lnTo>
                    <a:pt x="2276" y="424187"/>
                  </a:lnTo>
                  <a:lnTo>
                    <a:pt x="0" y="469391"/>
                  </a:lnTo>
                  <a:lnTo>
                    <a:pt x="2276" y="514598"/>
                  </a:lnTo>
                  <a:lnTo>
                    <a:pt x="8966" y="558589"/>
                  </a:lnTo>
                  <a:lnTo>
                    <a:pt x="19862" y="601168"/>
                  </a:lnTo>
                  <a:lnTo>
                    <a:pt x="34756" y="642137"/>
                  </a:lnTo>
                  <a:lnTo>
                    <a:pt x="53438" y="681301"/>
                  </a:lnTo>
                  <a:lnTo>
                    <a:pt x="75700" y="718461"/>
                  </a:lnTo>
                  <a:lnTo>
                    <a:pt x="101334" y="753423"/>
                  </a:lnTo>
                  <a:lnTo>
                    <a:pt x="130132" y="785988"/>
                  </a:lnTo>
                  <a:lnTo>
                    <a:pt x="161886" y="815961"/>
                  </a:lnTo>
                  <a:lnTo>
                    <a:pt x="196386" y="843144"/>
                  </a:lnTo>
                  <a:lnTo>
                    <a:pt x="233424" y="867341"/>
                  </a:lnTo>
                  <a:lnTo>
                    <a:pt x="272793" y="888355"/>
                  </a:lnTo>
                  <a:lnTo>
                    <a:pt x="314283" y="905989"/>
                  </a:lnTo>
                  <a:lnTo>
                    <a:pt x="357687" y="920047"/>
                  </a:lnTo>
                  <a:lnTo>
                    <a:pt x="402795" y="930332"/>
                  </a:lnTo>
                  <a:lnTo>
                    <a:pt x="449400" y="936647"/>
                  </a:lnTo>
                  <a:lnTo>
                    <a:pt x="497293" y="938796"/>
                  </a:lnTo>
                  <a:close/>
                </a:path>
              </a:pathLst>
            </a:custGeom>
            <a:ln w="381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216" y="5181320"/>
              <a:ext cx="483870" cy="819150"/>
            </a:xfrm>
            <a:custGeom>
              <a:avLst/>
              <a:gdLst/>
              <a:ahLst/>
              <a:cxnLst/>
              <a:rect l="l" t="t" r="r" b="b"/>
              <a:pathLst>
                <a:path w="483869" h="819150">
                  <a:moveTo>
                    <a:pt x="0" y="0"/>
                  </a:moveTo>
                  <a:lnTo>
                    <a:pt x="483704" y="818578"/>
                  </a:lnTo>
                </a:path>
              </a:pathLst>
            </a:custGeom>
            <a:ln w="508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19099" y="123848"/>
            <a:ext cx="5979101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150" dirty="0">
                <a:latin typeface="Arial"/>
                <a:cs typeface="Arial"/>
              </a:rPr>
              <a:t>Sala </a:t>
            </a:r>
            <a:r>
              <a:rPr sz="5000" b="1" spc="-170" dirty="0">
                <a:latin typeface="Arial"/>
                <a:cs typeface="Arial"/>
              </a:rPr>
              <a:t>de</a:t>
            </a:r>
            <a:r>
              <a:rPr sz="5000" b="1" spc="-610" dirty="0">
                <a:latin typeface="Arial"/>
                <a:cs typeface="Arial"/>
              </a:rPr>
              <a:t> </a:t>
            </a:r>
            <a:r>
              <a:rPr sz="5000" b="1" spc="-409" dirty="0">
                <a:latin typeface="Arial"/>
                <a:cs typeface="Arial"/>
              </a:rPr>
              <a:t>clases</a:t>
            </a:r>
            <a:endParaRPr sz="5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92520" cy="7772400"/>
          </a:xfrm>
          <a:custGeom>
            <a:avLst/>
            <a:gdLst/>
            <a:ahLst/>
            <a:cxnLst/>
            <a:rect l="l" t="t" r="r" b="b"/>
            <a:pathLst>
              <a:path w="6192520" h="7772400">
                <a:moveTo>
                  <a:pt x="6191999" y="0"/>
                </a:moveTo>
                <a:lnTo>
                  <a:pt x="0" y="0"/>
                </a:lnTo>
                <a:lnTo>
                  <a:pt x="0" y="7772400"/>
                </a:lnTo>
                <a:lnTo>
                  <a:pt x="6191999" y="7772400"/>
                </a:lnTo>
                <a:lnTo>
                  <a:pt x="6191999" y="0"/>
                </a:lnTo>
                <a:close/>
              </a:path>
            </a:pathLst>
          </a:custGeom>
          <a:solidFill>
            <a:srgbClr val="4E7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0100" y="1355381"/>
            <a:ext cx="4961255" cy="276755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CL" spc="-100" dirty="0">
                <a:solidFill>
                  <a:srgbClr val="FFFFFF"/>
                </a:solidFill>
                <a:latin typeface="Trebuchet MS"/>
                <a:cs typeface="Trebuchet MS"/>
              </a:rPr>
              <a:t>Estudiante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siempre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deberán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utilizar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mascarilla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hacer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cambio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cuando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ésta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humedezca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(se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solicita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traer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una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mascarilla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111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recambio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 err="1">
                <a:solidFill>
                  <a:srgbClr val="FFFFFF"/>
                </a:solidFill>
                <a:latin typeface="Trebuchet MS"/>
                <a:cs typeface="Trebuchet MS"/>
              </a:rPr>
              <a:t>mochila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docentes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informarán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Arial"/>
                <a:cs typeface="Arial"/>
              </a:rPr>
              <a:t>diario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endParaRPr sz="1800" dirty="0">
              <a:latin typeface="Arial"/>
              <a:cs typeface="Arial"/>
            </a:endParaRPr>
          </a:p>
          <a:p>
            <a:pPr marL="12700" marR="152400" algn="just">
              <a:lnSpc>
                <a:spcPct val="1111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alumnos,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inicio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clases,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medidas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prevención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cuidado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deben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tomar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para  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evitar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contagio.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91998" y="0"/>
            <a:ext cx="6609715" cy="7778750"/>
            <a:chOff x="6191998" y="0"/>
            <a:chExt cx="6609715" cy="7778750"/>
          </a:xfrm>
        </p:grpSpPr>
        <p:sp>
          <p:nvSpPr>
            <p:cNvPr id="5" name="object 5"/>
            <p:cNvSpPr/>
            <p:nvPr/>
          </p:nvSpPr>
          <p:spPr>
            <a:xfrm>
              <a:off x="6191999" y="0"/>
              <a:ext cx="6609715" cy="5531485"/>
            </a:xfrm>
            <a:custGeom>
              <a:avLst/>
              <a:gdLst/>
              <a:ahLst/>
              <a:cxnLst/>
              <a:rect l="l" t="t" r="r" b="b"/>
              <a:pathLst>
                <a:path w="6609715" h="5531485">
                  <a:moveTo>
                    <a:pt x="0" y="5530977"/>
                  </a:moveTo>
                  <a:lnTo>
                    <a:pt x="6609600" y="5530977"/>
                  </a:lnTo>
                  <a:lnTo>
                    <a:pt x="6609600" y="0"/>
                  </a:lnTo>
                  <a:lnTo>
                    <a:pt x="0" y="0"/>
                  </a:lnTo>
                  <a:lnTo>
                    <a:pt x="0" y="5530977"/>
                  </a:lnTo>
                  <a:close/>
                </a:path>
              </a:pathLst>
            </a:custGeom>
            <a:solidFill>
              <a:srgbClr val="FCF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91998" y="0"/>
              <a:ext cx="6609715" cy="5531485"/>
            </a:xfrm>
            <a:custGeom>
              <a:avLst/>
              <a:gdLst/>
              <a:ahLst/>
              <a:cxnLst/>
              <a:rect l="l" t="t" r="r" b="b"/>
              <a:pathLst>
                <a:path w="6609715" h="5531485">
                  <a:moveTo>
                    <a:pt x="137096" y="0"/>
                  </a:moveTo>
                  <a:lnTo>
                    <a:pt x="0" y="0"/>
                  </a:lnTo>
                  <a:lnTo>
                    <a:pt x="0" y="5530977"/>
                  </a:lnTo>
                  <a:lnTo>
                    <a:pt x="6609600" y="5530977"/>
                  </a:lnTo>
                  <a:lnTo>
                    <a:pt x="6609600" y="4211027"/>
                  </a:lnTo>
                  <a:lnTo>
                    <a:pt x="1700098" y="4211027"/>
                  </a:lnTo>
                  <a:lnTo>
                    <a:pt x="1700098" y="2395448"/>
                  </a:lnTo>
                  <a:lnTo>
                    <a:pt x="1647531" y="2351746"/>
                  </a:lnTo>
                  <a:lnTo>
                    <a:pt x="1596057" y="2307612"/>
                  </a:lnTo>
                  <a:lnTo>
                    <a:pt x="1545667" y="2263073"/>
                  </a:lnTo>
                  <a:lnTo>
                    <a:pt x="1496350" y="2218156"/>
                  </a:lnTo>
                  <a:lnTo>
                    <a:pt x="1448094" y="2172888"/>
                  </a:lnTo>
                  <a:lnTo>
                    <a:pt x="1400889" y="2127293"/>
                  </a:lnTo>
                  <a:lnTo>
                    <a:pt x="1354724" y="2081400"/>
                  </a:lnTo>
                  <a:lnTo>
                    <a:pt x="1309589" y="2035234"/>
                  </a:lnTo>
                  <a:lnTo>
                    <a:pt x="1265472" y="1988821"/>
                  </a:lnTo>
                  <a:lnTo>
                    <a:pt x="1222362" y="1942188"/>
                  </a:lnTo>
                  <a:lnTo>
                    <a:pt x="1180250" y="1895362"/>
                  </a:lnTo>
                  <a:lnTo>
                    <a:pt x="1139123" y="1848369"/>
                  </a:lnTo>
                  <a:lnTo>
                    <a:pt x="1098972" y="1801234"/>
                  </a:lnTo>
                  <a:lnTo>
                    <a:pt x="1059785" y="1753985"/>
                  </a:lnTo>
                  <a:lnTo>
                    <a:pt x="1021552" y="1706648"/>
                  </a:lnTo>
                  <a:lnTo>
                    <a:pt x="984262" y="1659249"/>
                  </a:lnTo>
                  <a:lnTo>
                    <a:pt x="947903" y="1611815"/>
                  </a:lnTo>
                  <a:lnTo>
                    <a:pt x="912466" y="1564372"/>
                  </a:lnTo>
                  <a:lnTo>
                    <a:pt x="877939" y="1516946"/>
                  </a:lnTo>
                  <a:lnTo>
                    <a:pt x="844312" y="1469564"/>
                  </a:lnTo>
                  <a:lnTo>
                    <a:pt x="811574" y="1422253"/>
                  </a:lnTo>
                  <a:lnTo>
                    <a:pt x="779713" y="1375037"/>
                  </a:lnTo>
                  <a:lnTo>
                    <a:pt x="748720" y="1327945"/>
                  </a:lnTo>
                  <a:lnTo>
                    <a:pt x="718583" y="1281002"/>
                  </a:lnTo>
                  <a:lnTo>
                    <a:pt x="689291" y="1234235"/>
                  </a:lnTo>
                  <a:lnTo>
                    <a:pt x="660834" y="1187670"/>
                  </a:lnTo>
                  <a:lnTo>
                    <a:pt x="633201" y="1141333"/>
                  </a:lnTo>
                  <a:lnTo>
                    <a:pt x="606381" y="1095251"/>
                  </a:lnTo>
                  <a:lnTo>
                    <a:pt x="580363" y="1049451"/>
                  </a:lnTo>
                  <a:lnTo>
                    <a:pt x="555137" y="1003958"/>
                  </a:lnTo>
                  <a:lnTo>
                    <a:pt x="530691" y="958799"/>
                  </a:lnTo>
                  <a:lnTo>
                    <a:pt x="507015" y="914000"/>
                  </a:lnTo>
                  <a:lnTo>
                    <a:pt x="484099" y="869588"/>
                  </a:lnTo>
                  <a:lnTo>
                    <a:pt x="461930" y="825590"/>
                  </a:lnTo>
                  <a:lnTo>
                    <a:pt x="440499" y="782031"/>
                  </a:lnTo>
                  <a:lnTo>
                    <a:pt x="419794" y="738937"/>
                  </a:lnTo>
                  <a:lnTo>
                    <a:pt x="399805" y="696337"/>
                  </a:lnTo>
                  <a:lnTo>
                    <a:pt x="380521" y="654254"/>
                  </a:lnTo>
                  <a:lnTo>
                    <a:pt x="361931" y="612717"/>
                  </a:lnTo>
                  <a:lnTo>
                    <a:pt x="344025" y="571751"/>
                  </a:lnTo>
                  <a:lnTo>
                    <a:pt x="326791" y="531383"/>
                  </a:lnTo>
                  <a:lnTo>
                    <a:pt x="310219" y="491640"/>
                  </a:lnTo>
                  <a:lnTo>
                    <a:pt x="294297" y="452546"/>
                  </a:lnTo>
                  <a:lnTo>
                    <a:pt x="279016" y="414130"/>
                  </a:lnTo>
                  <a:lnTo>
                    <a:pt x="264364" y="376417"/>
                  </a:lnTo>
                  <a:lnTo>
                    <a:pt x="250331" y="339434"/>
                  </a:lnTo>
                  <a:lnTo>
                    <a:pt x="236905" y="303207"/>
                  </a:lnTo>
                  <a:lnTo>
                    <a:pt x="211833" y="233127"/>
                  </a:lnTo>
                  <a:lnTo>
                    <a:pt x="189062" y="166388"/>
                  </a:lnTo>
                  <a:lnTo>
                    <a:pt x="168505" y="103201"/>
                  </a:lnTo>
                  <a:lnTo>
                    <a:pt x="150077" y="43777"/>
                  </a:lnTo>
                  <a:lnTo>
                    <a:pt x="141633" y="15543"/>
                  </a:lnTo>
                  <a:lnTo>
                    <a:pt x="137096" y="0"/>
                  </a:lnTo>
                  <a:close/>
                </a:path>
              </a:pathLst>
            </a:custGeom>
            <a:solidFill>
              <a:srgbClr val="FAEB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91999" y="5530977"/>
              <a:ext cx="6609715" cy="2241550"/>
            </a:xfrm>
            <a:custGeom>
              <a:avLst/>
              <a:gdLst/>
              <a:ahLst/>
              <a:cxnLst/>
              <a:rect l="l" t="t" r="r" b="b"/>
              <a:pathLst>
                <a:path w="6609715" h="2241550">
                  <a:moveTo>
                    <a:pt x="0" y="2241423"/>
                  </a:moveTo>
                  <a:lnTo>
                    <a:pt x="6609600" y="2241423"/>
                  </a:lnTo>
                  <a:lnTo>
                    <a:pt x="6609600" y="0"/>
                  </a:lnTo>
                  <a:lnTo>
                    <a:pt x="0" y="0"/>
                  </a:lnTo>
                  <a:lnTo>
                    <a:pt x="0" y="2241423"/>
                  </a:lnTo>
                  <a:close/>
                </a:path>
              </a:pathLst>
            </a:custGeom>
            <a:solidFill>
              <a:srgbClr val="F5D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91999" y="5530977"/>
              <a:ext cx="6609715" cy="1055370"/>
            </a:xfrm>
            <a:custGeom>
              <a:avLst/>
              <a:gdLst/>
              <a:ahLst/>
              <a:cxnLst/>
              <a:rect l="l" t="t" r="r" b="b"/>
              <a:pathLst>
                <a:path w="6609715" h="1055370">
                  <a:moveTo>
                    <a:pt x="6609600" y="0"/>
                  </a:moveTo>
                  <a:lnTo>
                    <a:pt x="0" y="0"/>
                  </a:lnTo>
                  <a:lnTo>
                    <a:pt x="0" y="422694"/>
                  </a:lnTo>
                  <a:lnTo>
                    <a:pt x="660896" y="433087"/>
                  </a:lnTo>
                  <a:lnTo>
                    <a:pt x="1505287" y="461396"/>
                  </a:lnTo>
                  <a:lnTo>
                    <a:pt x="2335552" y="505257"/>
                  </a:lnTo>
                  <a:lnTo>
                    <a:pt x="3128144" y="562767"/>
                  </a:lnTo>
                  <a:lnTo>
                    <a:pt x="3841793" y="628895"/>
                  </a:lnTo>
                  <a:lnTo>
                    <a:pt x="4451712" y="697454"/>
                  </a:lnTo>
                  <a:lnTo>
                    <a:pt x="5006464" y="770675"/>
                  </a:lnTo>
                  <a:lnTo>
                    <a:pt x="5500055" y="845653"/>
                  </a:lnTo>
                  <a:lnTo>
                    <a:pt x="5929465" y="919402"/>
                  </a:lnTo>
                  <a:lnTo>
                    <a:pt x="6293833" y="988992"/>
                  </a:lnTo>
                  <a:lnTo>
                    <a:pt x="6609600" y="1055158"/>
                  </a:lnTo>
                  <a:lnTo>
                    <a:pt x="6609600" y="0"/>
                  </a:lnTo>
                  <a:close/>
                </a:path>
              </a:pathLst>
            </a:custGeom>
            <a:solidFill>
              <a:srgbClr val="EFC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92097" y="503593"/>
              <a:ext cx="4909820" cy="2989580"/>
            </a:xfrm>
            <a:custGeom>
              <a:avLst/>
              <a:gdLst/>
              <a:ahLst/>
              <a:cxnLst/>
              <a:rect l="l" t="t" r="r" b="b"/>
              <a:pathLst>
                <a:path w="4909820" h="2989579">
                  <a:moveTo>
                    <a:pt x="4909502" y="0"/>
                  </a:moveTo>
                  <a:lnTo>
                    <a:pt x="0" y="0"/>
                  </a:lnTo>
                  <a:lnTo>
                    <a:pt x="0" y="1891855"/>
                  </a:lnTo>
                  <a:lnTo>
                    <a:pt x="31210" y="1917167"/>
                  </a:lnTo>
                  <a:lnTo>
                    <a:pt x="62799" y="1942319"/>
                  </a:lnTo>
                  <a:lnTo>
                    <a:pt x="94769" y="1967303"/>
                  </a:lnTo>
                  <a:lnTo>
                    <a:pt x="127122" y="1992116"/>
                  </a:lnTo>
                  <a:lnTo>
                    <a:pt x="159861" y="2016752"/>
                  </a:lnTo>
                  <a:lnTo>
                    <a:pt x="192987" y="2041206"/>
                  </a:lnTo>
                  <a:lnTo>
                    <a:pt x="226504" y="2065472"/>
                  </a:lnTo>
                  <a:lnTo>
                    <a:pt x="260412" y="2089545"/>
                  </a:lnTo>
                  <a:lnTo>
                    <a:pt x="294714" y="2113420"/>
                  </a:lnTo>
                  <a:lnTo>
                    <a:pt x="329413" y="2137092"/>
                  </a:lnTo>
                  <a:lnTo>
                    <a:pt x="364509" y="2160555"/>
                  </a:lnTo>
                  <a:lnTo>
                    <a:pt x="400007" y="2183805"/>
                  </a:lnTo>
                  <a:lnTo>
                    <a:pt x="435907" y="2206835"/>
                  </a:lnTo>
                  <a:lnTo>
                    <a:pt x="472212" y="2229641"/>
                  </a:lnTo>
                  <a:lnTo>
                    <a:pt x="508923" y="2252218"/>
                  </a:lnTo>
                  <a:lnTo>
                    <a:pt x="546044" y="2274560"/>
                  </a:lnTo>
                  <a:lnTo>
                    <a:pt x="583576" y="2296661"/>
                  </a:lnTo>
                  <a:lnTo>
                    <a:pt x="621522" y="2318518"/>
                  </a:lnTo>
                  <a:lnTo>
                    <a:pt x="659883" y="2340123"/>
                  </a:lnTo>
                  <a:lnTo>
                    <a:pt x="698662" y="2361473"/>
                  </a:lnTo>
                  <a:lnTo>
                    <a:pt x="737861" y="2382562"/>
                  </a:lnTo>
                  <a:lnTo>
                    <a:pt x="777482" y="2403384"/>
                  </a:lnTo>
                  <a:lnTo>
                    <a:pt x="817527" y="2423935"/>
                  </a:lnTo>
                  <a:lnTo>
                    <a:pt x="857999" y="2444209"/>
                  </a:lnTo>
                  <a:lnTo>
                    <a:pt x="898899" y="2464201"/>
                  </a:lnTo>
                  <a:lnTo>
                    <a:pt x="940230" y="2483905"/>
                  </a:lnTo>
                  <a:lnTo>
                    <a:pt x="981993" y="2503317"/>
                  </a:lnTo>
                  <a:lnTo>
                    <a:pt x="1024192" y="2522430"/>
                  </a:lnTo>
                  <a:lnTo>
                    <a:pt x="1066827" y="2541241"/>
                  </a:lnTo>
                  <a:lnTo>
                    <a:pt x="1109902" y="2559743"/>
                  </a:lnTo>
                  <a:lnTo>
                    <a:pt x="1153418" y="2577932"/>
                  </a:lnTo>
                  <a:lnTo>
                    <a:pt x="1197378" y="2595801"/>
                  </a:lnTo>
                  <a:lnTo>
                    <a:pt x="1241784" y="2613347"/>
                  </a:lnTo>
                  <a:lnTo>
                    <a:pt x="1286637" y="2630563"/>
                  </a:lnTo>
                  <a:lnTo>
                    <a:pt x="1331941" y="2647444"/>
                  </a:lnTo>
                  <a:lnTo>
                    <a:pt x="1377696" y="2663986"/>
                  </a:lnTo>
                  <a:lnTo>
                    <a:pt x="1423906" y="2680182"/>
                  </a:lnTo>
                  <a:lnTo>
                    <a:pt x="1470573" y="2696027"/>
                  </a:lnTo>
                  <a:lnTo>
                    <a:pt x="1517698" y="2711518"/>
                  </a:lnTo>
                  <a:lnTo>
                    <a:pt x="1565284" y="2726647"/>
                  </a:lnTo>
                  <a:lnTo>
                    <a:pt x="1613333" y="2741409"/>
                  </a:lnTo>
                  <a:lnTo>
                    <a:pt x="1661847" y="2755801"/>
                  </a:lnTo>
                  <a:lnTo>
                    <a:pt x="1710828" y="2769815"/>
                  </a:lnTo>
                  <a:lnTo>
                    <a:pt x="1760279" y="2783448"/>
                  </a:lnTo>
                  <a:lnTo>
                    <a:pt x="1810201" y="2796694"/>
                  </a:lnTo>
                  <a:lnTo>
                    <a:pt x="1860597" y="2809546"/>
                  </a:lnTo>
                  <a:lnTo>
                    <a:pt x="1911469" y="2822002"/>
                  </a:lnTo>
                  <a:lnTo>
                    <a:pt x="1962819" y="2834054"/>
                  </a:lnTo>
                  <a:lnTo>
                    <a:pt x="2014649" y="2845698"/>
                  </a:lnTo>
                  <a:lnTo>
                    <a:pt x="2066962" y="2856928"/>
                  </a:lnTo>
                  <a:lnTo>
                    <a:pt x="2119759" y="2867740"/>
                  </a:lnTo>
                  <a:lnTo>
                    <a:pt x="2173042" y="2878127"/>
                  </a:lnTo>
                  <a:lnTo>
                    <a:pt x="2226814" y="2888085"/>
                  </a:lnTo>
                  <a:lnTo>
                    <a:pt x="2281078" y="2897609"/>
                  </a:lnTo>
                  <a:lnTo>
                    <a:pt x="2335834" y="2906693"/>
                  </a:lnTo>
                  <a:lnTo>
                    <a:pt x="2391086" y="2915332"/>
                  </a:lnTo>
                  <a:lnTo>
                    <a:pt x="2446835" y="2923521"/>
                  </a:lnTo>
                  <a:lnTo>
                    <a:pt x="2503083" y="2931254"/>
                  </a:lnTo>
                  <a:lnTo>
                    <a:pt x="2559834" y="2938526"/>
                  </a:lnTo>
                  <a:lnTo>
                    <a:pt x="2617088" y="2945332"/>
                  </a:lnTo>
                  <a:lnTo>
                    <a:pt x="2674848" y="2951667"/>
                  </a:lnTo>
                  <a:lnTo>
                    <a:pt x="2733116" y="2957525"/>
                  </a:lnTo>
                  <a:lnTo>
                    <a:pt x="2791895" y="2962901"/>
                  </a:lnTo>
                  <a:lnTo>
                    <a:pt x="2851186" y="2967791"/>
                  </a:lnTo>
                  <a:lnTo>
                    <a:pt x="2910992" y="2972188"/>
                  </a:lnTo>
                  <a:lnTo>
                    <a:pt x="2971314" y="2976087"/>
                  </a:lnTo>
                  <a:lnTo>
                    <a:pt x="3032156" y="2979484"/>
                  </a:lnTo>
                  <a:lnTo>
                    <a:pt x="3093518" y="2982372"/>
                  </a:lnTo>
                  <a:lnTo>
                    <a:pt x="3155404" y="2984747"/>
                  </a:lnTo>
                  <a:lnTo>
                    <a:pt x="3217815" y="2986603"/>
                  </a:lnTo>
                  <a:lnTo>
                    <a:pt x="3280754" y="2987936"/>
                  </a:lnTo>
                  <a:lnTo>
                    <a:pt x="3344222" y="2988739"/>
                  </a:lnTo>
                  <a:lnTo>
                    <a:pt x="3408222" y="2989008"/>
                  </a:lnTo>
                  <a:lnTo>
                    <a:pt x="3470858" y="2988729"/>
                  </a:lnTo>
                  <a:lnTo>
                    <a:pt x="3533012" y="2987894"/>
                  </a:lnTo>
                  <a:lnTo>
                    <a:pt x="3594686" y="2986509"/>
                  </a:lnTo>
                  <a:lnTo>
                    <a:pt x="3655881" y="2984580"/>
                  </a:lnTo>
                  <a:lnTo>
                    <a:pt x="3716600" y="2982112"/>
                  </a:lnTo>
                  <a:lnTo>
                    <a:pt x="3776843" y="2979109"/>
                  </a:lnTo>
                  <a:lnTo>
                    <a:pt x="3836614" y="2975579"/>
                  </a:lnTo>
                  <a:lnTo>
                    <a:pt x="3895913" y="2971525"/>
                  </a:lnTo>
                  <a:lnTo>
                    <a:pt x="3954743" y="2966953"/>
                  </a:lnTo>
                  <a:lnTo>
                    <a:pt x="4013105" y="2961868"/>
                  </a:lnTo>
                  <a:lnTo>
                    <a:pt x="4071001" y="2956277"/>
                  </a:lnTo>
                  <a:lnTo>
                    <a:pt x="4128432" y="2950183"/>
                  </a:lnTo>
                  <a:lnTo>
                    <a:pt x="4185401" y="2943593"/>
                  </a:lnTo>
                  <a:lnTo>
                    <a:pt x="4241909" y="2936512"/>
                  </a:lnTo>
                  <a:lnTo>
                    <a:pt x="4297958" y="2928945"/>
                  </a:lnTo>
                  <a:lnTo>
                    <a:pt x="4353550" y="2920898"/>
                  </a:lnTo>
                  <a:lnTo>
                    <a:pt x="4408686" y="2912375"/>
                  </a:lnTo>
                  <a:lnTo>
                    <a:pt x="4463368" y="2903383"/>
                  </a:lnTo>
                  <a:lnTo>
                    <a:pt x="4517598" y="2893926"/>
                  </a:lnTo>
                  <a:lnTo>
                    <a:pt x="4571378" y="2884010"/>
                  </a:lnTo>
                  <a:lnTo>
                    <a:pt x="4624709" y="2873640"/>
                  </a:lnTo>
                  <a:lnTo>
                    <a:pt x="4677594" y="2862822"/>
                  </a:lnTo>
                  <a:lnTo>
                    <a:pt x="4730033" y="2851561"/>
                  </a:lnTo>
                  <a:lnTo>
                    <a:pt x="4782029" y="2839862"/>
                  </a:lnTo>
                  <a:lnTo>
                    <a:pt x="4833584" y="2827731"/>
                  </a:lnTo>
                  <a:lnTo>
                    <a:pt x="4884699" y="2815173"/>
                  </a:lnTo>
                  <a:lnTo>
                    <a:pt x="4909502" y="2808819"/>
                  </a:lnTo>
                  <a:lnTo>
                    <a:pt x="4909502" y="0"/>
                  </a:lnTo>
                  <a:close/>
                </a:path>
              </a:pathLst>
            </a:custGeom>
            <a:solidFill>
              <a:srgbClr val="C9B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92097" y="2395448"/>
              <a:ext cx="4909820" cy="1816100"/>
            </a:xfrm>
            <a:custGeom>
              <a:avLst/>
              <a:gdLst/>
              <a:ahLst/>
              <a:cxnLst/>
              <a:rect l="l" t="t" r="r" b="b"/>
              <a:pathLst>
                <a:path w="4909820" h="1816100">
                  <a:moveTo>
                    <a:pt x="0" y="0"/>
                  </a:moveTo>
                  <a:lnTo>
                    <a:pt x="0" y="1815566"/>
                  </a:lnTo>
                  <a:lnTo>
                    <a:pt x="4909502" y="1815566"/>
                  </a:lnTo>
                  <a:lnTo>
                    <a:pt x="4909502" y="916964"/>
                  </a:lnTo>
                  <a:lnTo>
                    <a:pt x="4884699" y="923317"/>
                  </a:lnTo>
                  <a:lnTo>
                    <a:pt x="4833584" y="935875"/>
                  </a:lnTo>
                  <a:lnTo>
                    <a:pt x="4782029" y="948007"/>
                  </a:lnTo>
                  <a:lnTo>
                    <a:pt x="4730033" y="959706"/>
                  </a:lnTo>
                  <a:lnTo>
                    <a:pt x="4677594" y="970967"/>
                  </a:lnTo>
                  <a:lnTo>
                    <a:pt x="4624709" y="981785"/>
                  </a:lnTo>
                  <a:lnTo>
                    <a:pt x="4571378" y="992155"/>
                  </a:lnTo>
                  <a:lnTo>
                    <a:pt x="4517598" y="1002071"/>
                  </a:lnTo>
                  <a:lnTo>
                    <a:pt x="4463368" y="1011527"/>
                  </a:lnTo>
                  <a:lnTo>
                    <a:pt x="4408686" y="1020520"/>
                  </a:lnTo>
                  <a:lnTo>
                    <a:pt x="4353550" y="1029042"/>
                  </a:lnTo>
                  <a:lnTo>
                    <a:pt x="4297958" y="1037090"/>
                  </a:lnTo>
                  <a:lnTo>
                    <a:pt x="4241909" y="1044657"/>
                  </a:lnTo>
                  <a:lnTo>
                    <a:pt x="4185401" y="1051738"/>
                  </a:lnTo>
                  <a:lnTo>
                    <a:pt x="4128432" y="1058328"/>
                  </a:lnTo>
                  <a:lnTo>
                    <a:pt x="4071001" y="1064421"/>
                  </a:lnTo>
                  <a:lnTo>
                    <a:pt x="4013105" y="1070013"/>
                  </a:lnTo>
                  <a:lnTo>
                    <a:pt x="3954743" y="1075097"/>
                  </a:lnTo>
                  <a:lnTo>
                    <a:pt x="3895913" y="1079669"/>
                  </a:lnTo>
                  <a:lnTo>
                    <a:pt x="3836614" y="1083723"/>
                  </a:lnTo>
                  <a:lnTo>
                    <a:pt x="3776843" y="1087254"/>
                  </a:lnTo>
                  <a:lnTo>
                    <a:pt x="3716600" y="1090256"/>
                  </a:lnTo>
                  <a:lnTo>
                    <a:pt x="3655881" y="1092725"/>
                  </a:lnTo>
                  <a:lnTo>
                    <a:pt x="3594686" y="1094654"/>
                  </a:lnTo>
                  <a:lnTo>
                    <a:pt x="3533012" y="1096038"/>
                  </a:lnTo>
                  <a:lnTo>
                    <a:pt x="3470858" y="1096873"/>
                  </a:lnTo>
                  <a:lnTo>
                    <a:pt x="3408222" y="1097152"/>
                  </a:lnTo>
                  <a:lnTo>
                    <a:pt x="3344222" y="1096884"/>
                  </a:lnTo>
                  <a:lnTo>
                    <a:pt x="3280754" y="1096080"/>
                  </a:lnTo>
                  <a:lnTo>
                    <a:pt x="3217815" y="1094748"/>
                  </a:lnTo>
                  <a:lnTo>
                    <a:pt x="3155404" y="1092891"/>
                  </a:lnTo>
                  <a:lnTo>
                    <a:pt x="3093518" y="1090516"/>
                  </a:lnTo>
                  <a:lnTo>
                    <a:pt x="3032156" y="1087628"/>
                  </a:lnTo>
                  <a:lnTo>
                    <a:pt x="2971314" y="1084232"/>
                  </a:lnTo>
                  <a:lnTo>
                    <a:pt x="2910992" y="1080332"/>
                  </a:lnTo>
                  <a:lnTo>
                    <a:pt x="2851186" y="1075935"/>
                  </a:lnTo>
                  <a:lnTo>
                    <a:pt x="2791895" y="1071046"/>
                  </a:lnTo>
                  <a:lnTo>
                    <a:pt x="2733116" y="1065670"/>
                  </a:lnTo>
                  <a:lnTo>
                    <a:pt x="2674848" y="1059811"/>
                  </a:lnTo>
                  <a:lnTo>
                    <a:pt x="2617088" y="1053477"/>
                  </a:lnTo>
                  <a:lnTo>
                    <a:pt x="2559834" y="1046670"/>
                  </a:lnTo>
                  <a:lnTo>
                    <a:pt x="2503083" y="1039398"/>
                  </a:lnTo>
                  <a:lnTo>
                    <a:pt x="2446835" y="1031665"/>
                  </a:lnTo>
                  <a:lnTo>
                    <a:pt x="2391086" y="1023477"/>
                  </a:lnTo>
                  <a:lnTo>
                    <a:pt x="2335834" y="1014838"/>
                  </a:lnTo>
                  <a:lnTo>
                    <a:pt x="2281078" y="1005754"/>
                  </a:lnTo>
                  <a:lnTo>
                    <a:pt x="2226814" y="996230"/>
                  </a:lnTo>
                  <a:lnTo>
                    <a:pt x="2173042" y="986272"/>
                  </a:lnTo>
                  <a:lnTo>
                    <a:pt x="2119759" y="975884"/>
                  </a:lnTo>
                  <a:lnTo>
                    <a:pt x="2066962" y="965073"/>
                  </a:lnTo>
                  <a:lnTo>
                    <a:pt x="2014649" y="953842"/>
                  </a:lnTo>
                  <a:lnTo>
                    <a:pt x="1962819" y="942198"/>
                  </a:lnTo>
                  <a:lnTo>
                    <a:pt x="1911469" y="930146"/>
                  </a:lnTo>
                  <a:lnTo>
                    <a:pt x="1860597" y="917691"/>
                  </a:lnTo>
                  <a:lnTo>
                    <a:pt x="1810201" y="904838"/>
                  </a:lnTo>
                  <a:lnTo>
                    <a:pt x="1760279" y="891593"/>
                  </a:lnTo>
                  <a:lnTo>
                    <a:pt x="1710828" y="877960"/>
                  </a:lnTo>
                  <a:lnTo>
                    <a:pt x="1661847" y="863945"/>
                  </a:lnTo>
                  <a:lnTo>
                    <a:pt x="1613333" y="849554"/>
                  </a:lnTo>
                  <a:lnTo>
                    <a:pt x="1565284" y="834791"/>
                  </a:lnTo>
                  <a:lnTo>
                    <a:pt x="1517698" y="819662"/>
                  </a:lnTo>
                  <a:lnTo>
                    <a:pt x="1470573" y="804172"/>
                  </a:lnTo>
                  <a:lnTo>
                    <a:pt x="1423906" y="788326"/>
                  </a:lnTo>
                  <a:lnTo>
                    <a:pt x="1377696" y="772130"/>
                  </a:lnTo>
                  <a:lnTo>
                    <a:pt x="1331941" y="755589"/>
                  </a:lnTo>
                  <a:lnTo>
                    <a:pt x="1286637" y="738707"/>
                  </a:lnTo>
                  <a:lnTo>
                    <a:pt x="1241784" y="721491"/>
                  </a:lnTo>
                  <a:lnTo>
                    <a:pt x="1197378" y="703946"/>
                  </a:lnTo>
                  <a:lnTo>
                    <a:pt x="1153418" y="686076"/>
                  </a:lnTo>
                  <a:lnTo>
                    <a:pt x="1109902" y="667888"/>
                  </a:lnTo>
                  <a:lnTo>
                    <a:pt x="1066827" y="649385"/>
                  </a:lnTo>
                  <a:lnTo>
                    <a:pt x="1024192" y="630575"/>
                  </a:lnTo>
                  <a:lnTo>
                    <a:pt x="981993" y="611461"/>
                  </a:lnTo>
                  <a:lnTo>
                    <a:pt x="940230" y="592049"/>
                  </a:lnTo>
                  <a:lnTo>
                    <a:pt x="898899" y="572345"/>
                  </a:lnTo>
                  <a:lnTo>
                    <a:pt x="857999" y="552353"/>
                  </a:lnTo>
                  <a:lnTo>
                    <a:pt x="817527" y="532079"/>
                  </a:lnTo>
                  <a:lnTo>
                    <a:pt x="777482" y="511529"/>
                  </a:lnTo>
                  <a:lnTo>
                    <a:pt x="737861" y="490706"/>
                  </a:lnTo>
                  <a:lnTo>
                    <a:pt x="698662" y="469618"/>
                  </a:lnTo>
                  <a:lnTo>
                    <a:pt x="659883" y="448268"/>
                  </a:lnTo>
                  <a:lnTo>
                    <a:pt x="621522" y="426662"/>
                  </a:lnTo>
                  <a:lnTo>
                    <a:pt x="583576" y="404806"/>
                  </a:lnTo>
                  <a:lnTo>
                    <a:pt x="546044" y="382704"/>
                  </a:lnTo>
                  <a:lnTo>
                    <a:pt x="508923" y="360362"/>
                  </a:lnTo>
                  <a:lnTo>
                    <a:pt x="472212" y="337786"/>
                  </a:lnTo>
                  <a:lnTo>
                    <a:pt x="435907" y="314980"/>
                  </a:lnTo>
                  <a:lnTo>
                    <a:pt x="400007" y="291949"/>
                  </a:lnTo>
                  <a:lnTo>
                    <a:pt x="364509" y="268700"/>
                  </a:lnTo>
                  <a:lnTo>
                    <a:pt x="329413" y="245236"/>
                  </a:lnTo>
                  <a:lnTo>
                    <a:pt x="294714" y="221565"/>
                  </a:lnTo>
                  <a:lnTo>
                    <a:pt x="260412" y="197689"/>
                  </a:lnTo>
                  <a:lnTo>
                    <a:pt x="226504" y="173616"/>
                  </a:lnTo>
                  <a:lnTo>
                    <a:pt x="192987" y="149350"/>
                  </a:lnTo>
                  <a:lnTo>
                    <a:pt x="159861" y="124896"/>
                  </a:lnTo>
                  <a:lnTo>
                    <a:pt x="127122" y="100261"/>
                  </a:lnTo>
                  <a:lnTo>
                    <a:pt x="94769" y="75448"/>
                  </a:lnTo>
                  <a:lnTo>
                    <a:pt x="62799" y="50463"/>
                  </a:lnTo>
                  <a:lnTo>
                    <a:pt x="31210" y="25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B6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31518" y="443052"/>
              <a:ext cx="4970145" cy="3707765"/>
            </a:xfrm>
            <a:custGeom>
              <a:avLst/>
              <a:gdLst/>
              <a:ahLst/>
              <a:cxnLst/>
              <a:rect l="l" t="t" r="r" b="b"/>
              <a:pathLst>
                <a:path w="4970145" h="3707765">
                  <a:moveTo>
                    <a:pt x="4970081" y="0"/>
                  </a:moveTo>
                  <a:lnTo>
                    <a:pt x="4970081" y="3707409"/>
                  </a:lnTo>
                  <a:lnTo>
                    <a:pt x="0" y="3707409"/>
                  </a:lnTo>
                  <a:lnTo>
                    <a:pt x="0" y="0"/>
                  </a:lnTo>
                  <a:lnTo>
                    <a:pt x="4970081" y="0"/>
                  </a:lnTo>
                  <a:close/>
                </a:path>
              </a:pathLst>
            </a:custGeom>
            <a:solidFill>
              <a:srgbClr val="9F6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65300" y="588606"/>
              <a:ext cx="4836795" cy="3416935"/>
            </a:xfrm>
            <a:custGeom>
              <a:avLst/>
              <a:gdLst/>
              <a:ahLst/>
              <a:cxnLst/>
              <a:rect l="l" t="t" r="r" b="b"/>
              <a:pathLst>
                <a:path w="4836795" h="3416935">
                  <a:moveTo>
                    <a:pt x="4836299" y="0"/>
                  </a:moveTo>
                  <a:lnTo>
                    <a:pt x="4836299" y="3416325"/>
                  </a:lnTo>
                  <a:lnTo>
                    <a:pt x="0" y="3416325"/>
                  </a:lnTo>
                  <a:lnTo>
                    <a:pt x="0" y="0"/>
                  </a:lnTo>
                  <a:lnTo>
                    <a:pt x="4836299" y="0"/>
                  </a:lnTo>
                  <a:close/>
                </a:path>
              </a:pathLst>
            </a:custGeom>
            <a:solidFill>
              <a:srgbClr val="0028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18386" y="627646"/>
              <a:ext cx="4783455" cy="3324225"/>
            </a:xfrm>
            <a:custGeom>
              <a:avLst/>
              <a:gdLst/>
              <a:ahLst/>
              <a:cxnLst/>
              <a:rect l="l" t="t" r="r" b="b"/>
              <a:pathLst>
                <a:path w="4783455" h="3324225">
                  <a:moveTo>
                    <a:pt x="4783213" y="0"/>
                  </a:moveTo>
                  <a:lnTo>
                    <a:pt x="4783213" y="3323983"/>
                  </a:lnTo>
                  <a:lnTo>
                    <a:pt x="0" y="3323983"/>
                  </a:lnTo>
                  <a:lnTo>
                    <a:pt x="0" y="0"/>
                  </a:lnTo>
                  <a:lnTo>
                    <a:pt x="4783213" y="0"/>
                  </a:lnTo>
                  <a:close/>
                </a:path>
              </a:pathLst>
            </a:custGeom>
            <a:solidFill>
              <a:srgbClr val="10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8424" y="627646"/>
              <a:ext cx="4783455" cy="1928495"/>
            </a:xfrm>
            <a:custGeom>
              <a:avLst/>
              <a:gdLst/>
              <a:ahLst/>
              <a:cxnLst/>
              <a:rect l="l" t="t" r="r" b="b"/>
              <a:pathLst>
                <a:path w="4783455" h="1928495">
                  <a:moveTo>
                    <a:pt x="4783175" y="0"/>
                  </a:moveTo>
                  <a:lnTo>
                    <a:pt x="0" y="0"/>
                  </a:lnTo>
                  <a:lnTo>
                    <a:pt x="0" y="618020"/>
                  </a:lnTo>
                  <a:lnTo>
                    <a:pt x="33943" y="657042"/>
                  </a:lnTo>
                  <a:lnTo>
                    <a:pt x="68449" y="695422"/>
                  </a:lnTo>
                  <a:lnTo>
                    <a:pt x="103501" y="733183"/>
                  </a:lnTo>
                  <a:lnTo>
                    <a:pt x="139083" y="770347"/>
                  </a:lnTo>
                  <a:lnTo>
                    <a:pt x="175176" y="806938"/>
                  </a:lnTo>
                  <a:lnTo>
                    <a:pt x="211764" y="842977"/>
                  </a:lnTo>
                  <a:lnTo>
                    <a:pt x="248831" y="878487"/>
                  </a:lnTo>
                  <a:lnTo>
                    <a:pt x="286358" y="913492"/>
                  </a:lnTo>
                  <a:lnTo>
                    <a:pt x="324329" y="948013"/>
                  </a:lnTo>
                  <a:lnTo>
                    <a:pt x="362727" y="982073"/>
                  </a:lnTo>
                  <a:lnTo>
                    <a:pt x="401535" y="1015695"/>
                  </a:lnTo>
                  <a:lnTo>
                    <a:pt x="441647" y="1049690"/>
                  </a:lnTo>
                  <a:lnTo>
                    <a:pt x="482077" y="1083246"/>
                  </a:lnTo>
                  <a:lnTo>
                    <a:pt x="522825" y="1116352"/>
                  </a:lnTo>
                  <a:lnTo>
                    <a:pt x="563890" y="1148995"/>
                  </a:lnTo>
                  <a:lnTo>
                    <a:pt x="605269" y="1181164"/>
                  </a:lnTo>
                  <a:lnTo>
                    <a:pt x="646963" y="1212848"/>
                  </a:lnTo>
                  <a:lnTo>
                    <a:pt x="688970" y="1244034"/>
                  </a:lnTo>
                  <a:lnTo>
                    <a:pt x="731288" y="1274713"/>
                  </a:lnTo>
                  <a:lnTo>
                    <a:pt x="773917" y="1304871"/>
                  </a:lnTo>
                  <a:lnTo>
                    <a:pt x="816855" y="1334498"/>
                  </a:lnTo>
                  <a:lnTo>
                    <a:pt x="860101" y="1363581"/>
                  </a:lnTo>
                  <a:lnTo>
                    <a:pt x="903654" y="1392110"/>
                  </a:lnTo>
                  <a:lnTo>
                    <a:pt x="947512" y="1420073"/>
                  </a:lnTo>
                  <a:lnTo>
                    <a:pt x="991675" y="1447458"/>
                  </a:lnTo>
                  <a:lnTo>
                    <a:pt x="1036142" y="1474254"/>
                  </a:lnTo>
                  <a:lnTo>
                    <a:pt x="1079935" y="1499719"/>
                  </a:lnTo>
                  <a:lnTo>
                    <a:pt x="1124096" y="1524328"/>
                  </a:lnTo>
                  <a:lnTo>
                    <a:pt x="1168613" y="1548092"/>
                  </a:lnTo>
                  <a:lnTo>
                    <a:pt x="1213472" y="1571020"/>
                  </a:lnTo>
                  <a:lnTo>
                    <a:pt x="1258661" y="1593122"/>
                  </a:lnTo>
                  <a:lnTo>
                    <a:pt x="1304168" y="1614410"/>
                  </a:lnTo>
                  <a:lnTo>
                    <a:pt x="1349978" y="1634892"/>
                  </a:lnTo>
                  <a:lnTo>
                    <a:pt x="1396080" y="1654581"/>
                  </a:lnTo>
                  <a:lnTo>
                    <a:pt x="1442461" y="1673485"/>
                  </a:lnTo>
                  <a:lnTo>
                    <a:pt x="1489108" y="1691615"/>
                  </a:lnTo>
                  <a:lnTo>
                    <a:pt x="1536009" y="1708981"/>
                  </a:lnTo>
                  <a:lnTo>
                    <a:pt x="1583149" y="1725595"/>
                  </a:lnTo>
                  <a:lnTo>
                    <a:pt x="1630518" y="1741465"/>
                  </a:lnTo>
                  <a:lnTo>
                    <a:pt x="1678101" y="1756602"/>
                  </a:lnTo>
                  <a:lnTo>
                    <a:pt x="1725887" y="1771017"/>
                  </a:lnTo>
                  <a:lnTo>
                    <a:pt x="1773862" y="1784720"/>
                  </a:lnTo>
                  <a:lnTo>
                    <a:pt x="1822014" y="1797720"/>
                  </a:lnTo>
                  <a:lnTo>
                    <a:pt x="1870329" y="1810029"/>
                  </a:lnTo>
                  <a:lnTo>
                    <a:pt x="1918796" y="1821657"/>
                  </a:lnTo>
                  <a:lnTo>
                    <a:pt x="1967401" y="1832613"/>
                  </a:lnTo>
                  <a:lnTo>
                    <a:pt x="2016132" y="1842909"/>
                  </a:lnTo>
                  <a:lnTo>
                    <a:pt x="2064975" y="1852554"/>
                  </a:lnTo>
                  <a:lnTo>
                    <a:pt x="2113919" y="1861559"/>
                  </a:lnTo>
                  <a:lnTo>
                    <a:pt x="2162950" y="1869934"/>
                  </a:lnTo>
                  <a:lnTo>
                    <a:pt x="2212055" y="1877689"/>
                  </a:lnTo>
                  <a:lnTo>
                    <a:pt x="2261223" y="1884834"/>
                  </a:lnTo>
                  <a:lnTo>
                    <a:pt x="2310439" y="1891381"/>
                  </a:lnTo>
                  <a:lnTo>
                    <a:pt x="2359691" y="1897339"/>
                  </a:lnTo>
                  <a:lnTo>
                    <a:pt x="2408967" y="1902718"/>
                  </a:lnTo>
                  <a:lnTo>
                    <a:pt x="2458254" y="1907529"/>
                  </a:lnTo>
                  <a:lnTo>
                    <a:pt x="2507538" y="1911781"/>
                  </a:lnTo>
                  <a:lnTo>
                    <a:pt x="2558373" y="1915614"/>
                  </a:lnTo>
                  <a:lnTo>
                    <a:pt x="2609222" y="1918919"/>
                  </a:lnTo>
                  <a:lnTo>
                    <a:pt x="2660084" y="1921705"/>
                  </a:lnTo>
                  <a:lnTo>
                    <a:pt x="2710956" y="1923982"/>
                  </a:lnTo>
                  <a:lnTo>
                    <a:pt x="2812723" y="1927043"/>
                  </a:lnTo>
                  <a:lnTo>
                    <a:pt x="2914504" y="1928174"/>
                  </a:lnTo>
                  <a:lnTo>
                    <a:pt x="3016284" y="1927448"/>
                  </a:lnTo>
                  <a:lnTo>
                    <a:pt x="3118045" y="1924936"/>
                  </a:lnTo>
                  <a:lnTo>
                    <a:pt x="3219770" y="1920711"/>
                  </a:lnTo>
                  <a:lnTo>
                    <a:pt x="3321441" y="1914845"/>
                  </a:lnTo>
                  <a:lnTo>
                    <a:pt x="3423041" y="1907411"/>
                  </a:lnTo>
                  <a:lnTo>
                    <a:pt x="3524553" y="1898481"/>
                  </a:lnTo>
                  <a:lnTo>
                    <a:pt x="3625960" y="1888127"/>
                  </a:lnTo>
                  <a:lnTo>
                    <a:pt x="3777836" y="1870084"/>
                  </a:lnTo>
                  <a:lnTo>
                    <a:pt x="3929378" y="1849244"/>
                  </a:lnTo>
                  <a:lnTo>
                    <a:pt x="4080069" y="1825912"/>
                  </a:lnTo>
                  <a:lnTo>
                    <a:pt x="4229519" y="1800044"/>
                  </a:lnTo>
                  <a:lnTo>
                    <a:pt x="4328954" y="1781180"/>
                  </a:lnTo>
                  <a:lnTo>
                    <a:pt x="4428183" y="1760951"/>
                  </a:lnTo>
                  <a:lnTo>
                    <a:pt x="4527168" y="1739297"/>
                  </a:lnTo>
                  <a:lnTo>
                    <a:pt x="4625868" y="1716158"/>
                  </a:lnTo>
                  <a:lnTo>
                    <a:pt x="4724244" y="1691474"/>
                  </a:lnTo>
                  <a:lnTo>
                    <a:pt x="4783175" y="1675840"/>
                  </a:lnTo>
                  <a:lnTo>
                    <a:pt x="4783175" y="0"/>
                  </a:lnTo>
                  <a:close/>
                </a:path>
              </a:pathLst>
            </a:custGeom>
            <a:solidFill>
              <a:srgbClr val="216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26678" y="4872057"/>
              <a:ext cx="2205505" cy="2906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35072" y="4869885"/>
              <a:ext cx="2494452" cy="29025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3250" y="3623373"/>
              <a:ext cx="324002" cy="158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46417" y="3625532"/>
              <a:ext cx="123189" cy="1231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78002" y="2640647"/>
              <a:ext cx="652818" cy="11416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39127" y="2898000"/>
              <a:ext cx="289521" cy="7314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13905" y="2682481"/>
              <a:ext cx="97116" cy="7552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19658" y="2652534"/>
              <a:ext cx="573900" cy="2026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84022" y="2855150"/>
              <a:ext cx="211772" cy="2595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11022" y="3437775"/>
              <a:ext cx="228104" cy="1908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17512" y="2898000"/>
              <a:ext cx="178981" cy="7300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11010" y="2855150"/>
              <a:ext cx="182829" cy="5826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82218" y="2669717"/>
              <a:ext cx="213588" cy="1854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11010" y="2675712"/>
              <a:ext cx="57276" cy="1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11010" y="2669844"/>
              <a:ext cx="173012" cy="1853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09447" y="3110280"/>
              <a:ext cx="186055" cy="371475"/>
            </a:xfrm>
            <a:custGeom>
              <a:avLst/>
              <a:gdLst/>
              <a:ahLst/>
              <a:cxnLst/>
              <a:rect l="l" t="t" r="r" b="b"/>
              <a:pathLst>
                <a:path w="186054" h="371475">
                  <a:moveTo>
                    <a:pt x="92722" y="0"/>
                  </a:moveTo>
                  <a:lnTo>
                    <a:pt x="37963" y="35776"/>
                  </a:lnTo>
                  <a:lnTo>
                    <a:pt x="17890" y="75915"/>
                  </a:lnTo>
                  <a:lnTo>
                    <a:pt x="4727" y="126814"/>
                  </a:lnTo>
                  <a:lnTo>
                    <a:pt x="0" y="185420"/>
                  </a:lnTo>
                  <a:lnTo>
                    <a:pt x="4727" y="244037"/>
                  </a:lnTo>
                  <a:lnTo>
                    <a:pt x="17890" y="294944"/>
                  </a:lnTo>
                  <a:lnTo>
                    <a:pt x="37963" y="335087"/>
                  </a:lnTo>
                  <a:lnTo>
                    <a:pt x="63416" y="361411"/>
                  </a:lnTo>
                  <a:lnTo>
                    <a:pt x="92722" y="370865"/>
                  </a:lnTo>
                  <a:lnTo>
                    <a:pt x="122027" y="361411"/>
                  </a:lnTo>
                  <a:lnTo>
                    <a:pt x="147477" y="335087"/>
                  </a:lnTo>
                  <a:lnTo>
                    <a:pt x="167546" y="294944"/>
                  </a:lnTo>
                  <a:lnTo>
                    <a:pt x="180706" y="244037"/>
                  </a:lnTo>
                  <a:lnTo>
                    <a:pt x="185432" y="185420"/>
                  </a:lnTo>
                  <a:lnTo>
                    <a:pt x="180706" y="126814"/>
                  </a:lnTo>
                  <a:lnTo>
                    <a:pt x="167546" y="75915"/>
                  </a:lnTo>
                  <a:lnTo>
                    <a:pt x="147477" y="35776"/>
                  </a:lnTo>
                  <a:lnTo>
                    <a:pt x="122027" y="9453"/>
                  </a:lnTo>
                  <a:lnTo>
                    <a:pt x="92722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16902" y="3110395"/>
              <a:ext cx="176326" cy="15026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11403" y="3305352"/>
              <a:ext cx="183362" cy="17575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51192" y="3154146"/>
              <a:ext cx="74891" cy="1175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10171" y="3147098"/>
              <a:ext cx="177419" cy="3340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20852" y="3174822"/>
              <a:ext cx="118919" cy="18322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09498" y="3266338"/>
              <a:ext cx="121107" cy="2132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46709" y="3110280"/>
              <a:ext cx="148120" cy="25760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562952"/>
            <a:ext cx="5651500" cy="6514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just">
              <a:lnSpc>
                <a:spcPts val="2400"/>
              </a:lnSpc>
              <a:spcBef>
                <a:spcPts val="280"/>
              </a:spcBef>
            </a:pPr>
            <a:r>
              <a:rPr sz="2100" spc="25" dirty="0">
                <a:latin typeface="Trebuchet MS"/>
                <a:cs typeface="Trebuchet MS"/>
              </a:rPr>
              <a:t>Las </a:t>
            </a:r>
            <a:r>
              <a:rPr sz="2100" dirty="0" err="1"/>
              <a:t>ventanas</a:t>
            </a:r>
            <a:r>
              <a:rPr sz="2100" dirty="0"/>
              <a:t> </a:t>
            </a:r>
            <a:r>
              <a:rPr lang="es-CL" sz="2100" dirty="0"/>
              <a:t>Y PUERTA DE LA SEALA </a:t>
            </a:r>
            <a:r>
              <a:rPr sz="2100" spc="-155" dirty="0"/>
              <a:t>se </a:t>
            </a:r>
            <a:r>
              <a:rPr sz="2100" spc="35" dirty="0"/>
              <a:t>mantendrán </a:t>
            </a:r>
            <a:r>
              <a:rPr sz="2100" spc="45" dirty="0"/>
              <a:t>abiertas </a:t>
            </a:r>
            <a:r>
              <a:rPr sz="2100" spc="-30" dirty="0"/>
              <a:t>en  </a:t>
            </a:r>
            <a:r>
              <a:rPr sz="2100" spc="90" dirty="0" err="1"/>
              <a:t>todo</a:t>
            </a:r>
            <a:r>
              <a:rPr sz="2100" spc="-70" dirty="0"/>
              <a:t> </a:t>
            </a:r>
            <a:r>
              <a:rPr sz="2100" spc="-10" dirty="0" err="1"/>
              <a:t>momento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599882"/>
            <a:ext cx="5880100" cy="29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s-CL" sz="1800" spc="-195" dirty="0">
                <a:solidFill>
                  <a:srgbClr val="FFFFFF"/>
                </a:solidFill>
                <a:latin typeface="Arial Rounded MT Bold" pitchFamily="34" charset="0"/>
                <a:cs typeface="Arial"/>
              </a:rPr>
              <a:t>Los  alumnos deberán traer   a  clases solo sus útiles escolares.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92797" y="0"/>
            <a:ext cx="3816350" cy="1449070"/>
          </a:xfrm>
          <a:custGeom>
            <a:avLst/>
            <a:gdLst/>
            <a:ahLst/>
            <a:cxnLst/>
            <a:rect l="l" t="t" r="r" b="b"/>
            <a:pathLst>
              <a:path w="3816350" h="1449070">
                <a:moveTo>
                  <a:pt x="3815994" y="0"/>
                </a:moveTo>
                <a:lnTo>
                  <a:pt x="0" y="0"/>
                </a:lnTo>
                <a:lnTo>
                  <a:pt x="0" y="1448993"/>
                </a:lnTo>
                <a:lnTo>
                  <a:pt x="3815994" y="1448993"/>
                </a:lnTo>
                <a:lnTo>
                  <a:pt x="3815994" y="0"/>
                </a:lnTo>
                <a:close/>
              </a:path>
            </a:pathLst>
          </a:custGeom>
          <a:solidFill>
            <a:srgbClr val="EFEDE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67" y="2067140"/>
            <a:ext cx="4294505" cy="1826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s-CL" sz="1800" spc="-10" dirty="0">
                <a:solidFill>
                  <a:srgbClr val="231F20"/>
                </a:solidFill>
                <a:latin typeface="Trebuchet MS"/>
                <a:cs typeface="Trebuchet MS"/>
              </a:rPr>
              <a:t>Siempre tendrán que estar fuera de la sala.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 dirty="0">
              <a:latin typeface="Trebuchet MS"/>
              <a:cs typeface="Trebuchet MS"/>
            </a:endParaRPr>
          </a:p>
          <a:p>
            <a:pPr marL="12700" marR="690880">
              <a:lnSpc>
                <a:spcPct val="111100"/>
              </a:lnSpc>
            </a:pPr>
            <a:r>
              <a:rPr lang="es-CL" spc="-10" dirty="0">
                <a:solidFill>
                  <a:srgbClr val="231F20"/>
                </a:solidFill>
                <a:latin typeface="Trebuchet MS"/>
                <a:cs typeface="Trebuchet MS"/>
              </a:rPr>
              <a:t>Deben estar en las</a:t>
            </a:r>
            <a:endParaRPr sz="1800" dirty="0">
              <a:latin typeface="Trebuchet MS"/>
              <a:cs typeface="Trebuchet MS"/>
            </a:endParaRPr>
          </a:p>
          <a:p>
            <a:pPr marL="12700" marR="186690">
              <a:lnSpc>
                <a:spcPct val="111100"/>
              </a:lnSpc>
            </a:pPr>
            <a:r>
              <a:rPr sz="1800" spc="-40" dirty="0">
                <a:solidFill>
                  <a:srgbClr val="231F20"/>
                </a:solidFill>
                <a:latin typeface="Trebuchet MS"/>
                <a:cs typeface="Trebuchet MS"/>
              </a:rPr>
              <a:t>diferentes</a:t>
            </a:r>
            <a:r>
              <a:rPr sz="18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231F20"/>
                </a:solidFill>
                <a:latin typeface="Trebuchet MS"/>
                <a:cs typeface="Trebuchet MS"/>
              </a:rPr>
              <a:t>zonas</a:t>
            </a:r>
            <a:r>
              <a:rPr sz="18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Trebuchet MS"/>
                <a:cs typeface="Trebuchet MS"/>
              </a:rPr>
              <a:t>de</a:t>
            </a:r>
            <a:r>
              <a:rPr sz="18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Trebuchet MS"/>
                <a:cs typeface="Trebuchet MS"/>
              </a:rPr>
              <a:t>acuerdo</a:t>
            </a:r>
            <a:r>
              <a:rPr sz="18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8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Trebuchet MS"/>
                <a:cs typeface="Trebuchet MS"/>
              </a:rPr>
              <a:t>los</a:t>
            </a:r>
            <a:r>
              <a:rPr sz="18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231F20"/>
                </a:solidFill>
                <a:latin typeface="Trebuchet MS"/>
                <a:cs typeface="Trebuchet MS"/>
              </a:rPr>
              <a:t>grupos  </a:t>
            </a:r>
            <a:r>
              <a:rPr sz="1800" spc="-20" dirty="0">
                <a:solidFill>
                  <a:srgbClr val="231F20"/>
                </a:solidFill>
                <a:latin typeface="Trebuchet MS"/>
                <a:cs typeface="Trebuchet MS"/>
              </a:rPr>
              <a:t>determinados.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468" y="1077556"/>
            <a:ext cx="277125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7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5000" b="1" spc="-380" dirty="0">
                <a:solidFill>
                  <a:srgbClr val="231F20"/>
                </a:solidFill>
                <a:latin typeface="Arial"/>
                <a:cs typeface="Arial"/>
              </a:rPr>
              <a:t>ec</a:t>
            </a:r>
            <a:r>
              <a:rPr sz="5000" b="1" spc="-29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5000" b="1" spc="-220" dirty="0">
                <a:solidFill>
                  <a:srgbClr val="231F20"/>
                </a:solidFill>
                <a:latin typeface="Arial"/>
                <a:cs typeface="Arial"/>
              </a:rPr>
              <a:t>eo</a:t>
            </a:r>
            <a:endParaRPr sz="5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66791" y="900849"/>
            <a:ext cx="6725284" cy="5614035"/>
            <a:chOff x="5266791" y="900849"/>
            <a:chExt cx="6725284" cy="5614035"/>
          </a:xfrm>
        </p:grpSpPr>
        <p:sp>
          <p:nvSpPr>
            <p:cNvPr id="5" name="object 5"/>
            <p:cNvSpPr/>
            <p:nvPr/>
          </p:nvSpPr>
          <p:spPr>
            <a:xfrm>
              <a:off x="6431394" y="900849"/>
              <a:ext cx="2505710" cy="2509520"/>
            </a:xfrm>
            <a:custGeom>
              <a:avLst/>
              <a:gdLst/>
              <a:ahLst/>
              <a:cxnLst/>
              <a:rect l="l" t="t" r="r" b="b"/>
              <a:pathLst>
                <a:path w="2505709" h="2509520">
                  <a:moveTo>
                    <a:pt x="1252601" y="0"/>
                  </a:moveTo>
                  <a:lnTo>
                    <a:pt x="1204554" y="905"/>
                  </a:lnTo>
                  <a:lnTo>
                    <a:pt x="1156964" y="3601"/>
                  </a:lnTo>
                  <a:lnTo>
                    <a:pt x="1109865" y="8055"/>
                  </a:lnTo>
                  <a:lnTo>
                    <a:pt x="1063288" y="14234"/>
                  </a:lnTo>
                  <a:lnTo>
                    <a:pt x="1017266" y="22105"/>
                  </a:lnTo>
                  <a:lnTo>
                    <a:pt x="971831" y="31636"/>
                  </a:lnTo>
                  <a:lnTo>
                    <a:pt x="927016" y="42796"/>
                  </a:lnTo>
                  <a:lnTo>
                    <a:pt x="882852" y="55550"/>
                  </a:lnTo>
                  <a:lnTo>
                    <a:pt x="839374" y="69867"/>
                  </a:lnTo>
                  <a:lnTo>
                    <a:pt x="796612" y="85714"/>
                  </a:lnTo>
                  <a:lnTo>
                    <a:pt x="754600" y="103059"/>
                  </a:lnTo>
                  <a:lnTo>
                    <a:pt x="713369" y="121869"/>
                  </a:lnTo>
                  <a:lnTo>
                    <a:pt x="672953" y="142112"/>
                  </a:lnTo>
                  <a:lnTo>
                    <a:pt x="633384" y="163755"/>
                  </a:lnTo>
                  <a:lnTo>
                    <a:pt x="594694" y="186767"/>
                  </a:lnTo>
                  <a:lnTo>
                    <a:pt x="556915" y="211113"/>
                  </a:lnTo>
                  <a:lnTo>
                    <a:pt x="520081" y="236762"/>
                  </a:lnTo>
                  <a:lnTo>
                    <a:pt x="484222" y="263681"/>
                  </a:lnTo>
                  <a:lnTo>
                    <a:pt x="449373" y="291839"/>
                  </a:lnTo>
                  <a:lnTo>
                    <a:pt x="415565" y="321201"/>
                  </a:lnTo>
                  <a:lnTo>
                    <a:pt x="382831" y="351737"/>
                  </a:lnTo>
                  <a:lnTo>
                    <a:pt x="351203" y="383413"/>
                  </a:lnTo>
                  <a:lnTo>
                    <a:pt x="320714" y="416197"/>
                  </a:lnTo>
                  <a:lnTo>
                    <a:pt x="291396" y="450056"/>
                  </a:lnTo>
                  <a:lnTo>
                    <a:pt x="263282" y="484958"/>
                  </a:lnTo>
                  <a:lnTo>
                    <a:pt x="236403" y="520871"/>
                  </a:lnTo>
                  <a:lnTo>
                    <a:pt x="210793" y="557761"/>
                  </a:lnTo>
                  <a:lnTo>
                    <a:pt x="186483" y="595597"/>
                  </a:lnTo>
                  <a:lnTo>
                    <a:pt x="163507" y="634346"/>
                  </a:lnTo>
                  <a:lnTo>
                    <a:pt x="141897" y="673976"/>
                  </a:lnTo>
                  <a:lnTo>
                    <a:pt x="121685" y="714453"/>
                  </a:lnTo>
                  <a:lnTo>
                    <a:pt x="102903" y="755747"/>
                  </a:lnTo>
                  <a:lnTo>
                    <a:pt x="85584" y="797823"/>
                  </a:lnTo>
                  <a:lnTo>
                    <a:pt x="69761" y="840649"/>
                  </a:lnTo>
                  <a:lnTo>
                    <a:pt x="55466" y="884194"/>
                  </a:lnTo>
                  <a:lnTo>
                    <a:pt x="42731" y="928425"/>
                  </a:lnTo>
                  <a:lnTo>
                    <a:pt x="31588" y="973308"/>
                  </a:lnTo>
                  <a:lnTo>
                    <a:pt x="22071" y="1018812"/>
                  </a:lnTo>
                  <a:lnTo>
                    <a:pt x="14212" y="1064905"/>
                  </a:lnTo>
                  <a:lnTo>
                    <a:pt x="8043" y="1111553"/>
                  </a:lnTo>
                  <a:lnTo>
                    <a:pt x="3596" y="1158724"/>
                  </a:lnTo>
                  <a:lnTo>
                    <a:pt x="904" y="1206386"/>
                  </a:lnTo>
                  <a:lnTo>
                    <a:pt x="0" y="1254506"/>
                  </a:lnTo>
                  <a:lnTo>
                    <a:pt x="904" y="1302625"/>
                  </a:lnTo>
                  <a:lnTo>
                    <a:pt x="3596" y="1350286"/>
                  </a:lnTo>
                  <a:lnTo>
                    <a:pt x="8043" y="1397456"/>
                  </a:lnTo>
                  <a:lnTo>
                    <a:pt x="14212" y="1444103"/>
                  </a:lnTo>
                  <a:lnTo>
                    <a:pt x="22071" y="1490195"/>
                  </a:lnTo>
                  <a:lnTo>
                    <a:pt x="31588" y="1535698"/>
                  </a:lnTo>
                  <a:lnTo>
                    <a:pt x="42731" y="1580581"/>
                  </a:lnTo>
                  <a:lnTo>
                    <a:pt x="55466" y="1624811"/>
                  </a:lnTo>
                  <a:lnTo>
                    <a:pt x="69761" y="1668355"/>
                  </a:lnTo>
                  <a:lnTo>
                    <a:pt x="85584" y="1711181"/>
                  </a:lnTo>
                  <a:lnTo>
                    <a:pt x="102903" y="1753257"/>
                  </a:lnTo>
                  <a:lnTo>
                    <a:pt x="121685" y="1794550"/>
                  </a:lnTo>
                  <a:lnTo>
                    <a:pt x="141897" y="1835027"/>
                  </a:lnTo>
                  <a:lnTo>
                    <a:pt x="163507" y="1874656"/>
                  </a:lnTo>
                  <a:lnTo>
                    <a:pt x="186483" y="1913405"/>
                  </a:lnTo>
                  <a:lnTo>
                    <a:pt x="210793" y="1951240"/>
                  </a:lnTo>
                  <a:lnTo>
                    <a:pt x="236403" y="1988130"/>
                  </a:lnTo>
                  <a:lnTo>
                    <a:pt x="263282" y="2024043"/>
                  </a:lnTo>
                  <a:lnTo>
                    <a:pt x="291396" y="2058945"/>
                  </a:lnTo>
                  <a:lnTo>
                    <a:pt x="320714" y="2092804"/>
                  </a:lnTo>
                  <a:lnTo>
                    <a:pt x="351203" y="2125587"/>
                  </a:lnTo>
                  <a:lnTo>
                    <a:pt x="382831" y="2157263"/>
                  </a:lnTo>
                  <a:lnTo>
                    <a:pt x="415565" y="2187798"/>
                  </a:lnTo>
                  <a:lnTo>
                    <a:pt x="449373" y="2217161"/>
                  </a:lnTo>
                  <a:lnTo>
                    <a:pt x="484222" y="2245318"/>
                  </a:lnTo>
                  <a:lnTo>
                    <a:pt x="520081" y="2272237"/>
                  </a:lnTo>
                  <a:lnTo>
                    <a:pt x="556915" y="2297886"/>
                  </a:lnTo>
                  <a:lnTo>
                    <a:pt x="594694" y="2322232"/>
                  </a:lnTo>
                  <a:lnTo>
                    <a:pt x="633384" y="2345243"/>
                  </a:lnTo>
                  <a:lnTo>
                    <a:pt x="672953" y="2366886"/>
                  </a:lnTo>
                  <a:lnTo>
                    <a:pt x="713369" y="2387129"/>
                  </a:lnTo>
                  <a:lnTo>
                    <a:pt x="754600" y="2405939"/>
                  </a:lnTo>
                  <a:lnTo>
                    <a:pt x="796612" y="2423284"/>
                  </a:lnTo>
                  <a:lnTo>
                    <a:pt x="839374" y="2439131"/>
                  </a:lnTo>
                  <a:lnTo>
                    <a:pt x="882852" y="2453448"/>
                  </a:lnTo>
                  <a:lnTo>
                    <a:pt x="927016" y="2466203"/>
                  </a:lnTo>
                  <a:lnTo>
                    <a:pt x="971831" y="2477362"/>
                  </a:lnTo>
                  <a:lnTo>
                    <a:pt x="1017266" y="2486893"/>
                  </a:lnTo>
                  <a:lnTo>
                    <a:pt x="1063288" y="2494765"/>
                  </a:lnTo>
                  <a:lnTo>
                    <a:pt x="1109865" y="2500943"/>
                  </a:lnTo>
                  <a:lnTo>
                    <a:pt x="1156964" y="2505397"/>
                  </a:lnTo>
                  <a:lnTo>
                    <a:pt x="1204554" y="2508093"/>
                  </a:lnTo>
                  <a:lnTo>
                    <a:pt x="1252601" y="2508999"/>
                  </a:lnTo>
                  <a:lnTo>
                    <a:pt x="1300647" y="2508093"/>
                  </a:lnTo>
                  <a:lnTo>
                    <a:pt x="1348237" y="2505397"/>
                  </a:lnTo>
                  <a:lnTo>
                    <a:pt x="1395336" y="2500943"/>
                  </a:lnTo>
                  <a:lnTo>
                    <a:pt x="1441913" y="2494765"/>
                  </a:lnTo>
                  <a:lnTo>
                    <a:pt x="1487935" y="2486893"/>
                  </a:lnTo>
                  <a:lnTo>
                    <a:pt x="1533370" y="2477362"/>
                  </a:lnTo>
                  <a:lnTo>
                    <a:pt x="1578185" y="2466203"/>
                  </a:lnTo>
                  <a:lnTo>
                    <a:pt x="1622349" y="2453448"/>
                  </a:lnTo>
                  <a:lnTo>
                    <a:pt x="1665827" y="2439131"/>
                  </a:lnTo>
                  <a:lnTo>
                    <a:pt x="1708589" y="2423284"/>
                  </a:lnTo>
                  <a:lnTo>
                    <a:pt x="1750601" y="2405939"/>
                  </a:lnTo>
                  <a:lnTo>
                    <a:pt x="1791832" y="2387129"/>
                  </a:lnTo>
                  <a:lnTo>
                    <a:pt x="1832248" y="2366886"/>
                  </a:lnTo>
                  <a:lnTo>
                    <a:pt x="1871817" y="2345243"/>
                  </a:lnTo>
                  <a:lnTo>
                    <a:pt x="1910507" y="2322232"/>
                  </a:lnTo>
                  <a:lnTo>
                    <a:pt x="1948286" y="2297886"/>
                  </a:lnTo>
                  <a:lnTo>
                    <a:pt x="1985120" y="2272237"/>
                  </a:lnTo>
                  <a:lnTo>
                    <a:pt x="2020979" y="2245318"/>
                  </a:lnTo>
                  <a:lnTo>
                    <a:pt x="2055828" y="2217161"/>
                  </a:lnTo>
                  <a:lnTo>
                    <a:pt x="2089636" y="2187798"/>
                  </a:lnTo>
                  <a:lnTo>
                    <a:pt x="2122370" y="2157263"/>
                  </a:lnTo>
                  <a:lnTo>
                    <a:pt x="2153998" y="2125587"/>
                  </a:lnTo>
                  <a:lnTo>
                    <a:pt x="2184487" y="2092804"/>
                  </a:lnTo>
                  <a:lnTo>
                    <a:pt x="2213805" y="2058945"/>
                  </a:lnTo>
                  <a:lnTo>
                    <a:pt x="2241919" y="2024043"/>
                  </a:lnTo>
                  <a:lnTo>
                    <a:pt x="2268798" y="1988130"/>
                  </a:lnTo>
                  <a:lnTo>
                    <a:pt x="2294408" y="1951240"/>
                  </a:lnTo>
                  <a:lnTo>
                    <a:pt x="2318718" y="1913405"/>
                  </a:lnTo>
                  <a:lnTo>
                    <a:pt x="2341694" y="1874656"/>
                  </a:lnTo>
                  <a:lnTo>
                    <a:pt x="2363304" y="1835027"/>
                  </a:lnTo>
                  <a:lnTo>
                    <a:pt x="2383516" y="1794550"/>
                  </a:lnTo>
                  <a:lnTo>
                    <a:pt x="2402298" y="1753257"/>
                  </a:lnTo>
                  <a:lnTo>
                    <a:pt x="2419617" y="1711181"/>
                  </a:lnTo>
                  <a:lnTo>
                    <a:pt x="2435440" y="1668355"/>
                  </a:lnTo>
                  <a:lnTo>
                    <a:pt x="2449735" y="1624811"/>
                  </a:lnTo>
                  <a:lnTo>
                    <a:pt x="2462470" y="1580581"/>
                  </a:lnTo>
                  <a:lnTo>
                    <a:pt x="2473613" y="1535698"/>
                  </a:lnTo>
                  <a:lnTo>
                    <a:pt x="2483130" y="1490195"/>
                  </a:lnTo>
                  <a:lnTo>
                    <a:pt x="2490989" y="1444103"/>
                  </a:lnTo>
                  <a:lnTo>
                    <a:pt x="2497158" y="1397456"/>
                  </a:lnTo>
                  <a:lnTo>
                    <a:pt x="2501605" y="1350286"/>
                  </a:lnTo>
                  <a:lnTo>
                    <a:pt x="2504297" y="1302625"/>
                  </a:lnTo>
                  <a:lnTo>
                    <a:pt x="2505202" y="1254506"/>
                  </a:lnTo>
                  <a:lnTo>
                    <a:pt x="2504297" y="1206386"/>
                  </a:lnTo>
                  <a:lnTo>
                    <a:pt x="2501605" y="1158724"/>
                  </a:lnTo>
                  <a:lnTo>
                    <a:pt x="2497158" y="1111553"/>
                  </a:lnTo>
                  <a:lnTo>
                    <a:pt x="2490989" y="1064905"/>
                  </a:lnTo>
                  <a:lnTo>
                    <a:pt x="2483130" y="1018812"/>
                  </a:lnTo>
                  <a:lnTo>
                    <a:pt x="2473613" y="973308"/>
                  </a:lnTo>
                  <a:lnTo>
                    <a:pt x="2462470" y="928425"/>
                  </a:lnTo>
                  <a:lnTo>
                    <a:pt x="2449735" y="884194"/>
                  </a:lnTo>
                  <a:lnTo>
                    <a:pt x="2435440" y="840649"/>
                  </a:lnTo>
                  <a:lnTo>
                    <a:pt x="2419617" y="797823"/>
                  </a:lnTo>
                  <a:lnTo>
                    <a:pt x="2402298" y="755747"/>
                  </a:lnTo>
                  <a:lnTo>
                    <a:pt x="2383516" y="714453"/>
                  </a:lnTo>
                  <a:lnTo>
                    <a:pt x="2363304" y="673976"/>
                  </a:lnTo>
                  <a:lnTo>
                    <a:pt x="2341694" y="634346"/>
                  </a:lnTo>
                  <a:lnTo>
                    <a:pt x="2318718" y="595597"/>
                  </a:lnTo>
                  <a:lnTo>
                    <a:pt x="2294408" y="557761"/>
                  </a:lnTo>
                  <a:lnTo>
                    <a:pt x="2268798" y="520871"/>
                  </a:lnTo>
                  <a:lnTo>
                    <a:pt x="2241919" y="484958"/>
                  </a:lnTo>
                  <a:lnTo>
                    <a:pt x="2213805" y="450056"/>
                  </a:lnTo>
                  <a:lnTo>
                    <a:pt x="2184487" y="416197"/>
                  </a:lnTo>
                  <a:lnTo>
                    <a:pt x="2153998" y="383413"/>
                  </a:lnTo>
                  <a:lnTo>
                    <a:pt x="2122370" y="351737"/>
                  </a:lnTo>
                  <a:lnTo>
                    <a:pt x="2089636" y="321201"/>
                  </a:lnTo>
                  <a:lnTo>
                    <a:pt x="2055828" y="291839"/>
                  </a:lnTo>
                  <a:lnTo>
                    <a:pt x="2020979" y="263681"/>
                  </a:lnTo>
                  <a:lnTo>
                    <a:pt x="1985120" y="236762"/>
                  </a:lnTo>
                  <a:lnTo>
                    <a:pt x="1948286" y="211113"/>
                  </a:lnTo>
                  <a:lnTo>
                    <a:pt x="1910507" y="186767"/>
                  </a:lnTo>
                  <a:lnTo>
                    <a:pt x="1871817" y="163755"/>
                  </a:lnTo>
                  <a:lnTo>
                    <a:pt x="1832248" y="142112"/>
                  </a:lnTo>
                  <a:lnTo>
                    <a:pt x="1791832" y="121869"/>
                  </a:lnTo>
                  <a:lnTo>
                    <a:pt x="1750601" y="103059"/>
                  </a:lnTo>
                  <a:lnTo>
                    <a:pt x="1708589" y="85714"/>
                  </a:lnTo>
                  <a:lnTo>
                    <a:pt x="1665827" y="69867"/>
                  </a:lnTo>
                  <a:lnTo>
                    <a:pt x="1622349" y="55550"/>
                  </a:lnTo>
                  <a:lnTo>
                    <a:pt x="1578185" y="42796"/>
                  </a:lnTo>
                  <a:lnTo>
                    <a:pt x="1533370" y="31636"/>
                  </a:lnTo>
                  <a:lnTo>
                    <a:pt x="1487935" y="22105"/>
                  </a:lnTo>
                  <a:lnTo>
                    <a:pt x="1441913" y="14234"/>
                  </a:lnTo>
                  <a:lnTo>
                    <a:pt x="1395336" y="8055"/>
                  </a:lnTo>
                  <a:lnTo>
                    <a:pt x="1348237" y="3601"/>
                  </a:lnTo>
                  <a:lnTo>
                    <a:pt x="1300647" y="905"/>
                  </a:lnTo>
                  <a:lnTo>
                    <a:pt x="1252601" y="0"/>
                  </a:lnTo>
                  <a:close/>
                </a:path>
              </a:pathLst>
            </a:custGeom>
            <a:solidFill>
              <a:srgbClr val="E2A3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71195" y="900861"/>
              <a:ext cx="2265400" cy="25089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68791" y="2879991"/>
              <a:ext cx="3322980" cy="33434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66804" y="3886206"/>
              <a:ext cx="2612390" cy="2628265"/>
            </a:xfrm>
            <a:custGeom>
              <a:avLst/>
              <a:gdLst/>
              <a:ahLst/>
              <a:cxnLst/>
              <a:rect l="l" t="t" r="r" b="b"/>
              <a:pathLst>
                <a:path w="2612390" h="2628265">
                  <a:moveTo>
                    <a:pt x="1306017" y="0"/>
                  </a:moveTo>
                  <a:lnTo>
                    <a:pt x="1258138" y="866"/>
                  </a:lnTo>
                  <a:lnTo>
                    <a:pt x="1210693" y="3446"/>
                  </a:lnTo>
                  <a:lnTo>
                    <a:pt x="1163711" y="7710"/>
                  </a:lnTo>
                  <a:lnTo>
                    <a:pt x="1117223" y="13628"/>
                  </a:lnTo>
                  <a:lnTo>
                    <a:pt x="1071258" y="21170"/>
                  </a:lnTo>
                  <a:lnTo>
                    <a:pt x="1025844" y="30307"/>
                  </a:lnTo>
                  <a:lnTo>
                    <a:pt x="981013" y="41010"/>
                  </a:lnTo>
                  <a:lnTo>
                    <a:pt x="936793" y="53247"/>
                  </a:lnTo>
                  <a:lnTo>
                    <a:pt x="893213" y="66990"/>
                  </a:lnTo>
                  <a:lnTo>
                    <a:pt x="850304" y="82209"/>
                  </a:lnTo>
                  <a:lnTo>
                    <a:pt x="808094" y="98874"/>
                  </a:lnTo>
                  <a:lnTo>
                    <a:pt x="766614" y="116956"/>
                  </a:lnTo>
                  <a:lnTo>
                    <a:pt x="725892" y="136425"/>
                  </a:lnTo>
                  <a:lnTo>
                    <a:pt x="685959" y="157251"/>
                  </a:lnTo>
                  <a:lnTo>
                    <a:pt x="646843" y="179404"/>
                  </a:lnTo>
                  <a:lnTo>
                    <a:pt x="608575" y="202856"/>
                  </a:lnTo>
                  <a:lnTo>
                    <a:pt x="571184" y="227575"/>
                  </a:lnTo>
                  <a:lnTo>
                    <a:pt x="534699" y="253533"/>
                  </a:lnTo>
                  <a:lnTo>
                    <a:pt x="499149" y="280700"/>
                  </a:lnTo>
                  <a:lnTo>
                    <a:pt x="464565" y="309045"/>
                  </a:lnTo>
                  <a:lnTo>
                    <a:pt x="430976" y="338540"/>
                  </a:lnTo>
                  <a:lnTo>
                    <a:pt x="398411" y="369155"/>
                  </a:lnTo>
                  <a:lnTo>
                    <a:pt x="366900" y="400860"/>
                  </a:lnTo>
                  <a:lnTo>
                    <a:pt x="336472" y="433625"/>
                  </a:lnTo>
                  <a:lnTo>
                    <a:pt x="307157" y="467420"/>
                  </a:lnTo>
                  <a:lnTo>
                    <a:pt x="278985" y="502217"/>
                  </a:lnTo>
                  <a:lnTo>
                    <a:pt x="251984" y="537985"/>
                  </a:lnTo>
                  <a:lnTo>
                    <a:pt x="226185" y="574694"/>
                  </a:lnTo>
                  <a:lnTo>
                    <a:pt x="201616" y="612316"/>
                  </a:lnTo>
                  <a:lnTo>
                    <a:pt x="178308" y="650819"/>
                  </a:lnTo>
                  <a:lnTo>
                    <a:pt x="156290" y="690175"/>
                  </a:lnTo>
                  <a:lnTo>
                    <a:pt x="135592" y="730354"/>
                  </a:lnTo>
                  <a:lnTo>
                    <a:pt x="116242" y="771325"/>
                  </a:lnTo>
                  <a:lnTo>
                    <a:pt x="98270" y="813061"/>
                  </a:lnTo>
                  <a:lnTo>
                    <a:pt x="81707" y="855530"/>
                  </a:lnTo>
                  <a:lnTo>
                    <a:pt x="66581" y="898703"/>
                  </a:lnTo>
                  <a:lnTo>
                    <a:pt x="52922" y="942550"/>
                  </a:lnTo>
                  <a:lnTo>
                    <a:pt x="40759" y="987042"/>
                  </a:lnTo>
                  <a:lnTo>
                    <a:pt x="30122" y="1032149"/>
                  </a:lnTo>
                  <a:lnTo>
                    <a:pt x="21041" y="1077841"/>
                  </a:lnTo>
                  <a:lnTo>
                    <a:pt x="13545" y="1124089"/>
                  </a:lnTo>
                  <a:lnTo>
                    <a:pt x="7663" y="1170863"/>
                  </a:lnTo>
                  <a:lnTo>
                    <a:pt x="3425" y="1218133"/>
                  </a:lnTo>
                  <a:lnTo>
                    <a:pt x="861" y="1265870"/>
                  </a:lnTo>
                  <a:lnTo>
                    <a:pt x="0" y="1314043"/>
                  </a:lnTo>
                  <a:lnTo>
                    <a:pt x="861" y="1362219"/>
                  </a:lnTo>
                  <a:lnTo>
                    <a:pt x="3425" y="1409958"/>
                  </a:lnTo>
                  <a:lnTo>
                    <a:pt x="7663" y="1457230"/>
                  </a:lnTo>
                  <a:lnTo>
                    <a:pt x="13545" y="1504006"/>
                  </a:lnTo>
                  <a:lnTo>
                    <a:pt x="21041" y="1550256"/>
                  </a:lnTo>
                  <a:lnTo>
                    <a:pt x="30122" y="1595950"/>
                  </a:lnTo>
                  <a:lnTo>
                    <a:pt x="40759" y="1641059"/>
                  </a:lnTo>
                  <a:lnTo>
                    <a:pt x="52922" y="1685553"/>
                  </a:lnTo>
                  <a:lnTo>
                    <a:pt x="66581" y="1729402"/>
                  </a:lnTo>
                  <a:lnTo>
                    <a:pt x="81707" y="1772577"/>
                  </a:lnTo>
                  <a:lnTo>
                    <a:pt x="98270" y="1815047"/>
                  </a:lnTo>
                  <a:lnTo>
                    <a:pt x="116242" y="1856784"/>
                  </a:lnTo>
                  <a:lnTo>
                    <a:pt x="135592" y="1897757"/>
                  </a:lnTo>
                  <a:lnTo>
                    <a:pt x="156290" y="1937937"/>
                  </a:lnTo>
                  <a:lnTo>
                    <a:pt x="178308" y="1977294"/>
                  </a:lnTo>
                  <a:lnTo>
                    <a:pt x="201616" y="2015799"/>
                  </a:lnTo>
                  <a:lnTo>
                    <a:pt x="226185" y="2053421"/>
                  </a:lnTo>
                  <a:lnTo>
                    <a:pt x="251984" y="2090131"/>
                  </a:lnTo>
                  <a:lnTo>
                    <a:pt x="278985" y="2125900"/>
                  </a:lnTo>
                  <a:lnTo>
                    <a:pt x="307157" y="2160697"/>
                  </a:lnTo>
                  <a:lnTo>
                    <a:pt x="336472" y="2194494"/>
                  </a:lnTo>
                  <a:lnTo>
                    <a:pt x="366900" y="2227259"/>
                  </a:lnTo>
                  <a:lnTo>
                    <a:pt x="398411" y="2258965"/>
                  </a:lnTo>
                  <a:lnTo>
                    <a:pt x="430976" y="2289580"/>
                  </a:lnTo>
                  <a:lnTo>
                    <a:pt x="464565" y="2319076"/>
                  </a:lnTo>
                  <a:lnTo>
                    <a:pt x="499149" y="2347422"/>
                  </a:lnTo>
                  <a:lnTo>
                    <a:pt x="534699" y="2374589"/>
                  </a:lnTo>
                  <a:lnTo>
                    <a:pt x="571184" y="2400547"/>
                  </a:lnTo>
                  <a:lnTo>
                    <a:pt x="608575" y="2425267"/>
                  </a:lnTo>
                  <a:lnTo>
                    <a:pt x="646843" y="2448718"/>
                  </a:lnTo>
                  <a:lnTo>
                    <a:pt x="685959" y="2470872"/>
                  </a:lnTo>
                  <a:lnTo>
                    <a:pt x="725892" y="2491698"/>
                  </a:lnTo>
                  <a:lnTo>
                    <a:pt x="766614" y="2511167"/>
                  </a:lnTo>
                  <a:lnTo>
                    <a:pt x="808094" y="2529249"/>
                  </a:lnTo>
                  <a:lnTo>
                    <a:pt x="850304" y="2545915"/>
                  </a:lnTo>
                  <a:lnTo>
                    <a:pt x="893213" y="2561134"/>
                  </a:lnTo>
                  <a:lnTo>
                    <a:pt x="936793" y="2574877"/>
                  </a:lnTo>
                  <a:lnTo>
                    <a:pt x="981013" y="2587115"/>
                  </a:lnTo>
                  <a:lnTo>
                    <a:pt x="1025844" y="2597817"/>
                  </a:lnTo>
                  <a:lnTo>
                    <a:pt x="1071258" y="2606954"/>
                  </a:lnTo>
                  <a:lnTo>
                    <a:pt x="1117223" y="2614496"/>
                  </a:lnTo>
                  <a:lnTo>
                    <a:pt x="1163711" y="2620414"/>
                  </a:lnTo>
                  <a:lnTo>
                    <a:pt x="1210693" y="2624678"/>
                  </a:lnTo>
                  <a:lnTo>
                    <a:pt x="1258138" y="2627258"/>
                  </a:lnTo>
                  <a:lnTo>
                    <a:pt x="1306017" y="2628125"/>
                  </a:lnTo>
                  <a:lnTo>
                    <a:pt x="1353896" y="2627258"/>
                  </a:lnTo>
                  <a:lnTo>
                    <a:pt x="1401341" y="2624678"/>
                  </a:lnTo>
                  <a:lnTo>
                    <a:pt x="1448322" y="2620414"/>
                  </a:lnTo>
                  <a:lnTo>
                    <a:pt x="1494810" y="2614496"/>
                  </a:lnTo>
                  <a:lnTo>
                    <a:pt x="1540776" y="2606954"/>
                  </a:lnTo>
                  <a:lnTo>
                    <a:pt x="1586189" y="2597817"/>
                  </a:lnTo>
                  <a:lnTo>
                    <a:pt x="1631020" y="2587115"/>
                  </a:lnTo>
                  <a:lnTo>
                    <a:pt x="1675241" y="2574877"/>
                  </a:lnTo>
                  <a:lnTo>
                    <a:pt x="1718820" y="2561134"/>
                  </a:lnTo>
                  <a:lnTo>
                    <a:pt x="1761730" y="2545915"/>
                  </a:lnTo>
                  <a:lnTo>
                    <a:pt x="1803939" y="2529249"/>
                  </a:lnTo>
                  <a:lnTo>
                    <a:pt x="1845420" y="2511167"/>
                  </a:lnTo>
                  <a:lnTo>
                    <a:pt x="1886141" y="2491698"/>
                  </a:lnTo>
                  <a:lnTo>
                    <a:pt x="1926074" y="2470872"/>
                  </a:lnTo>
                  <a:lnTo>
                    <a:pt x="1965190" y="2448718"/>
                  </a:lnTo>
                  <a:lnTo>
                    <a:pt x="2003458" y="2425267"/>
                  </a:lnTo>
                  <a:lnTo>
                    <a:pt x="2040850" y="2400547"/>
                  </a:lnTo>
                  <a:lnTo>
                    <a:pt x="2077335" y="2374589"/>
                  </a:lnTo>
                  <a:lnTo>
                    <a:pt x="2112884" y="2347422"/>
                  </a:lnTo>
                  <a:lnTo>
                    <a:pt x="2147468" y="2319076"/>
                  </a:lnTo>
                  <a:lnTo>
                    <a:pt x="2181057" y="2289580"/>
                  </a:lnTo>
                  <a:lnTo>
                    <a:pt x="2213622" y="2258965"/>
                  </a:lnTo>
                  <a:lnTo>
                    <a:pt x="2245133" y="2227259"/>
                  </a:lnTo>
                  <a:lnTo>
                    <a:pt x="2275561" y="2194494"/>
                  </a:lnTo>
                  <a:lnTo>
                    <a:pt x="2304876" y="2160697"/>
                  </a:lnTo>
                  <a:lnTo>
                    <a:pt x="2333049" y="2125900"/>
                  </a:lnTo>
                  <a:lnTo>
                    <a:pt x="2360049" y="2090131"/>
                  </a:lnTo>
                  <a:lnTo>
                    <a:pt x="2385849" y="2053421"/>
                  </a:lnTo>
                  <a:lnTo>
                    <a:pt x="2410417" y="2015799"/>
                  </a:lnTo>
                  <a:lnTo>
                    <a:pt x="2433725" y="1977294"/>
                  </a:lnTo>
                  <a:lnTo>
                    <a:pt x="2455743" y="1937937"/>
                  </a:lnTo>
                  <a:lnTo>
                    <a:pt x="2476442" y="1897757"/>
                  </a:lnTo>
                  <a:lnTo>
                    <a:pt x="2495792" y="1856784"/>
                  </a:lnTo>
                  <a:lnTo>
                    <a:pt x="2513763" y="1815047"/>
                  </a:lnTo>
                  <a:lnTo>
                    <a:pt x="2530327" y="1772577"/>
                  </a:lnTo>
                  <a:lnTo>
                    <a:pt x="2545453" y="1729402"/>
                  </a:lnTo>
                  <a:lnTo>
                    <a:pt x="2559112" y="1685553"/>
                  </a:lnTo>
                  <a:lnTo>
                    <a:pt x="2571274" y="1641059"/>
                  </a:lnTo>
                  <a:lnTo>
                    <a:pt x="2581911" y="1595950"/>
                  </a:lnTo>
                  <a:lnTo>
                    <a:pt x="2590992" y="1550256"/>
                  </a:lnTo>
                  <a:lnTo>
                    <a:pt x="2598489" y="1504006"/>
                  </a:lnTo>
                  <a:lnTo>
                    <a:pt x="2604370" y="1457230"/>
                  </a:lnTo>
                  <a:lnTo>
                    <a:pt x="2608608" y="1409958"/>
                  </a:lnTo>
                  <a:lnTo>
                    <a:pt x="2611173" y="1362219"/>
                  </a:lnTo>
                  <a:lnTo>
                    <a:pt x="2612034" y="1314043"/>
                  </a:lnTo>
                  <a:lnTo>
                    <a:pt x="2611173" y="1265870"/>
                  </a:lnTo>
                  <a:lnTo>
                    <a:pt x="2608608" y="1218133"/>
                  </a:lnTo>
                  <a:lnTo>
                    <a:pt x="2604370" y="1170863"/>
                  </a:lnTo>
                  <a:lnTo>
                    <a:pt x="2598489" y="1124089"/>
                  </a:lnTo>
                  <a:lnTo>
                    <a:pt x="2590992" y="1077841"/>
                  </a:lnTo>
                  <a:lnTo>
                    <a:pt x="2581911" y="1032149"/>
                  </a:lnTo>
                  <a:lnTo>
                    <a:pt x="2571274" y="987042"/>
                  </a:lnTo>
                  <a:lnTo>
                    <a:pt x="2559112" y="942550"/>
                  </a:lnTo>
                  <a:lnTo>
                    <a:pt x="2545453" y="898703"/>
                  </a:lnTo>
                  <a:lnTo>
                    <a:pt x="2530327" y="855530"/>
                  </a:lnTo>
                  <a:lnTo>
                    <a:pt x="2513763" y="813061"/>
                  </a:lnTo>
                  <a:lnTo>
                    <a:pt x="2495792" y="771325"/>
                  </a:lnTo>
                  <a:lnTo>
                    <a:pt x="2476442" y="730354"/>
                  </a:lnTo>
                  <a:lnTo>
                    <a:pt x="2455743" y="690175"/>
                  </a:lnTo>
                  <a:lnTo>
                    <a:pt x="2433725" y="650819"/>
                  </a:lnTo>
                  <a:lnTo>
                    <a:pt x="2410417" y="612316"/>
                  </a:lnTo>
                  <a:lnTo>
                    <a:pt x="2385849" y="574694"/>
                  </a:lnTo>
                  <a:lnTo>
                    <a:pt x="2360049" y="537985"/>
                  </a:lnTo>
                  <a:lnTo>
                    <a:pt x="2333049" y="502217"/>
                  </a:lnTo>
                  <a:lnTo>
                    <a:pt x="2304876" y="467420"/>
                  </a:lnTo>
                  <a:lnTo>
                    <a:pt x="2275561" y="433625"/>
                  </a:lnTo>
                  <a:lnTo>
                    <a:pt x="2245133" y="400860"/>
                  </a:lnTo>
                  <a:lnTo>
                    <a:pt x="2213622" y="369155"/>
                  </a:lnTo>
                  <a:lnTo>
                    <a:pt x="2181057" y="338540"/>
                  </a:lnTo>
                  <a:lnTo>
                    <a:pt x="2147468" y="309045"/>
                  </a:lnTo>
                  <a:lnTo>
                    <a:pt x="2112884" y="280700"/>
                  </a:lnTo>
                  <a:lnTo>
                    <a:pt x="2077335" y="253533"/>
                  </a:lnTo>
                  <a:lnTo>
                    <a:pt x="2040850" y="227575"/>
                  </a:lnTo>
                  <a:lnTo>
                    <a:pt x="2003458" y="202856"/>
                  </a:lnTo>
                  <a:lnTo>
                    <a:pt x="1965190" y="179404"/>
                  </a:lnTo>
                  <a:lnTo>
                    <a:pt x="1926074" y="157251"/>
                  </a:lnTo>
                  <a:lnTo>
                    <a:pt x="1886141" y="136425"/>
                  </a:lnTo>
                  <a:lnTo>
                    <a:pt x="1845420" y="116956"/>
                  </a:lnTo>
                  <a:lnTo>
                    <a:pt x="1803939" y="98874"/>
                  </a:lnTo>
                  <a:lnTo>
                    <a:pt x="1761730" y="82209"/>
                  </a:lnTo>
                  <a:lnTo>
                    <a:pt x="1718820" y="66990"/>
                  </a:lnTo>
                  <a:lnTo>
                    <a:pt x="1675241" y="53247"/>
                  </a:lnTo>
                  <a:lnTo>
                    <a:pt x="1631020" y="41010"/>
                  </a:lnTo>
                  <a:lnTo>
                    <a:pt x="1586189" y="30307"/>
                  </a:lnTo>
                  <a:lnTo>
                    <a:pt x="1540776" y="21170"/>
                  </a:lnTo>
                  <a:lnTo>
                    <a:pt x="1494810" y="13628"/>
                  </a:lnTo>
                  <a:lnTo>
                    <a:pt x="1448322" y="7710"/>
                  </a:lnTo>
                  <a:lnTo>
                    <a:pt x="1401341" y="3446"/>
                  </a:lnTo>
                  <a:lnTo>
                    <a:pt x="1353896" y="866"/>
                  </a:lnTo>
                  <a:lnTo>
                    <a:pt x="1306017" y="0"/>
                  </a:lnTo>
                  <a:close/>
                </a:path>
              </a:pathLst>
            </a:custGeom>
            <a:solidFill>
              <a:srgbClr val="6B9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6791" y="4065955"/>
              <a:ext cx="2612047" cy="24483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7772400"/>
          </a:xfrm>
          <a:custGeom>
            <a:avLst/>
            <a:gdLst/>
            <a:ahLst/>
            <a:cxnLst/>
            <a:rect l="l" t="t" r="r" b="b"/>
            <a:pathLst>
              <a:path w="12801600" h="7772400">
                <a:moveTo>
                  <a:pt x="12801600" y="0"/>
                </a:moveTo>
                <a:lnTo>
                  <a:pt x="0" y="0"/>
                </a:lnTo>
                <a:lnTo>
                  <a:pt x="0" y="7772400"/>
                </a:lnTo>
                <a:lnTo>
                  <a:pt x="12801600" y="7772400"/>
                </a:lnTo>
                <a:lnTo>
                  <a:pt x="12801600" y="0"/>
                </a:lnTo>
                <a:close/>
              </a:path>
            </a:pathLst>
          </a:custGeom>
          <a:solidFill>
            <a:srgbClr val="5A7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23239" y="3730180"/>
            <a:ext cx="4209415" cy="59759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s-CL" sz="1800" spc="-20" dirty="0">
                <a:solidFill>
                  <a:srgbClr val="FFFFFF"/>
                </a:solidFill>
                <a:latin typeface="Trebuchet MS"/>
                <a:cs typeface="Trebuchet MS"/>
              </a:rPr>
              <a:t>Recuerda mantener </a:t>
            </a:r>
            <a:r>
              <a:rPr lang="es-CL" sz="1800" spc="-95" dirty="0">
                <a:solidFill>
                  <a:srgbClr val="FFFFFF"/>
                </a:solidFill>
                <a:latin typeface="Trebuchet MS"/>
                <a:cs typeface="Trebuchet MS"/>
              </a:rPr>
              <a:t>siempre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una 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distancia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800" spc="-215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metro </a:t>
            </a:r>
            <a:r>
              <a:rPr lang="es-CL" spc="-30" dirty="0">
                <a:solidFill>
                  <a:srgbClr val="FFFFFF"/>
                </a:solidFill>
                <a:latin typeface="Trebuchet MS"/>
                <a:cs typeface="Trebuchet MS"/>
              </a:rPr>
              <a:t>con tus compañeros.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8556" y="4390415"/>
            <a:ext cx="1026134" cy="2475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19073" y="829857"/>
            <a:ext cx="4779010" cy="3448685"/>
            <a:chOff x="1019073" y="829857"/>
            <a:chExt cx="4779010" cy="3448685"/>
          </a:xfrm>
        </p:grpSpPr>
        <p:sp>
          <p:nvSpPr>
            <p:cNvPr id="6" name="object 6"/>
            <p:cNvSpPr/>
            <p:nvPr/>
          </p:nvSpPr>
          <p:spPr>
            <a:xfrm>
              <a:off x="1532204" y="1373543"/>
              <a:ext cx="3723640" cy="2880995"/>
            </a:xfrm>
            <a:custGeom>
              <a:avLst/>
              <a:gdLst/>
              <a:ahLst/>
              <a:cxnLst/>
              <a:rect l="l" t="t" r="r" b="b"/>
              <a:pathLst>
                <a:path w="3723640" h="2880995">
                  <a:moveTo>
                    <a:pt x="1861756" y="5207"/>
                  </a:moveTo>
                  <a:lnTo>
                    <a:pt x="0" y="2880956"/>
                  </a:lnTo>
                  <a:lnTo>
                    <a:pt x="3723157" y="2880956"/>
                  </a:lnTo>
                  <a:lnTo>
                    <a:pt x="1861769" y="0"/>
                  </a:lnTo>
                </a:path>
              </a:pathLst>
            </a:custGeom>
            <a:ln w="48006">
              <a:solidFill>
                <a:srgbClr val="F2E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59775" y="4052709"/>
              <a:ext cx="2864485" cy="86360"/>
            </a:xfrm>
            <a:custGeom>
              <a:avLst/>
              <a:gdLst/>
              <a:ahLst/>
              <a:cxnLst/>
              <a:rect l="l" t="t" r="r" b="b"/>
              <a:pathLst>
                <a:path w="2864485" h="86360">
                  <a:moveTo>
                    <a:pt x="0" y="43065"/>
                  </a:moveTo>
                  <a:lnTo>
                    <a:pt x="2864104" y="43065"/>
                  </a:lnTo>
                </a:path>
                <a:path w="2864485" h="86360">
                  <a:moveTo>
                    <a:pt x="0" y="0"/>
                  </a:moveTo>
                  <a:lnTo>
                    <a:pt x="0" y="86144"/>
                  </a:lnTo>
                </a:path>
                <a:path w="2864485" h="86360">
                  <a:moveTo>
                    <a:pt x="2864116" y="0"/>
                  </a:moveTo>
                  <a:lnTo>
                    <a:pt x="2864116" y="86144"/>
                  </a:lnTo>
                </a:path>
              </a:pathLst>
            </a:custGeom>
            <a:ln w="16002">
              <a:solidFill>
                <a:srgbClr val="F7A3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4707" y="1781378"/>
              <a:ext cx="1500505" cy="2299970"/>
            </a:xfrm>
            <a:custGeom>
              <a:avLst/>
              <a:gdLst/>
              <a:ahLst/>
              <a:cxnLst/>
              <a:rect l="l" t="t" r="r" b="b"/>
              <a:pathLst>
                <a:path w="1500504" h="2299970">
                  <a:moveTo>
                    <a:pt x="1500060" y="2299690"/>
                  </a:moveTo>
                  <a:lnTo>
                    <a:pt x="0" y="0"/>
                  </a:lnTo>
                </a:path>
              </a:pathLst>
            </a:custGeom>
            <a:ln w="16002">
              <a:solidFill>
                <a:srgbClr val="F7A3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3587" y="1714106"/>
              <a:ext cx="3127375" cy="2404110"/>
            </a:xfrm>
            <a:custGeom>
              <a:avLst/>
              <a:gdLst/>
              <a:ahLst/>
              <a:cxnLst/>
              <a:rect l="l" t="t" r="r" b="b"/>
              <a:pathLst>
                <a:path w="3127375" h="2404110">
                  <a:moveTo>
                    <a:pt x="3054426" y="2390889"/>
                  </a:moveTo>
                  <a:lnTo>
                    <a:pt x="3126955" y="2343924"/>
                  </a:lnTo>
                </a:path>
                <a:path w="3127375" h="2404110">
                  <a:moveTo>
                    <a:pt x="1556245" y="90347"/>
                  </a:moveTo>
                  <a:lnTo>
                    <a:pt x="1628775" y="43383"/>
                  </a:lnTo>
                </a:path>
                <a:path w="3127375" h="2404110">
                  <a:moveTo>
                    <a:pt x="1514208" y="22859"/>
                  </a:moveTo>
                  <a:lnTo>
                    <a:pt x="36677" y="2380792"/>
                  </a:lnTo>
                </a:path>
                <a:path w="3127375" h="2404110">
                  <a:moveTo>
                    <a:pt x="1550873" y="45707"/>
                  </a:moveTo>
                  <a:lnTo>
                    <a:pt x="1477530" y="0"/>
                  </a:lnTo>
                </a:path>
                <a:path w="3127375" h="2404110">
                  <a:moveTo>
                    <a:pt x="73355" y="2403640"/>
                  </a:moveTo>
                  <a:lnTo>
                    <a:pt x="0" y="2357932"/>
                  </a:lnTo>
                </a:path>
              </a:pathLst>
            </a:custGeom>
            <a:ln w="16002">
              <a:solidFill>
                <a:srgbClr val="F7A3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50857" y="3755720"/>
              <a:ext cx="77965" cy="2226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7428" y="3810368"/>
              <a:ext cx="223100" cy="1680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55378" y="3810355"/>
              <a:ext cx="147675" cy="1724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23665" y="3769309"/>
              <a:ext cx="74155" cy="2135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3170" y="3810368"/>
              <a:ext cx="73202" cy="1680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15715" y="3810355"/>
              <a:ext cx="152107" cy="1724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0355" y="3335477"/>
              <a:ext cx="198424" cy="1625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60342" y="3008071"/>
              <a:ext cx="245745" cy="276225"/>
            </a:xfrm>
            <a:custGeom>
              <a:avLst/>
              <a:gdLst/>
              <a:ahLst/>
              <a:cxnLst/>
              <a:rect l="l" t="t" r="r" b="b"/>
              <a:pathLst>
                <a:path w="245745" h="276225">
                  <a:moveTo>
                    <a:pt x="124066" y="0"/>
                  </a:moveTo>
                  <a:lnTo>
                    <a:pt x="30238" y="60731"/>
                  </a:lnTo>
                  <a:lnTo>
                    <a:pt x="1282" y="94297"/>
                  </a:lnTo>
                  <a:lnTo>
                    <a:pt x="0" y="101206"/>
                  </a:lnTo>
                  <a:lnTo>
                    <a:pt x="520" y="108775"/>
                  </a:lnTo>
                  <a:lnTo>
                    <a:pt x="21209" y="147124"/>
                  </a:lnTo>
                  <a:lnTo>
                    <a:pt x="57435" y="162106"/>
                  </a:lnTo>
                  <a:lnTo>
                    <a:pt x="66205" y="161747"/>
                  </a:lnTo>
                  <a:lnTo>
                    <a:pt x="63398" y="165569"/>
                  </a:lnTo>
                  <a:lnTo>
                    <a:pt x="61074" y="169519"/>
                  </a:lnTo>
                  <a:lnTo>
                    <a:pt x="57340" y="177711"/>
                  </a:lnTo>
                  <a:lnTo>
                    <a:pt x="56222" y="182067"/>
                  </a:lnTo>
                  <a:lnTo>
                    <a:pt x="55460" y="191363"/>
                  </a:lnTo>
                  <a:lnTo>
                    <a:pt x="56007" y="196342"/>
                  </a:lnTo>
                  <a:lnTo>
                    <a:pt x="75885" y="231166"/>
                  </a:lnTo>
                  <a:lnTo>
                    <a:pt x="110108" y="246027"/>
                  </a:lnTo>
                  <a:lnTo>
                    <a:pt x="117932" y="245757"/>
                  </a:lnTo>
                  <a:lnTo>
                    <a:pt x="118275" y="246278"/>
                  </a:lnTo>
                  <a:lnTo>
                    <a:pt x="97536" y="259702"/>
                  </a:lnTo>
                  <a:lnTo>
                    <a:pt x="107899" y="275602"/>
                  </a:lnTo>
                  <a:lnTo>
                    <a:pt x="245579" y="186486"/>
                  </a:lnTo>
                  <a:lnTo>
                    <a:pt x="235216" y="170586"/>
                  </a:lnTo>
                  <a:lnTo>
                    <a:pt x="158229" y="220421"/>
                  </a:lnTo>
                  <a:lnTo>
                    <a:pt x="147967" y="226136"/>
                  </a:lnTo>
                  <a:lnTo>
                    <a:pt x="144284" y="227825"/>
                  </a:lnTo>
                  <a:lnTo>
                    <a:pt x="132791" y="231952"/>
                  </a:lnTo>
                  <a:lnTo>
                    <a:pt x="125095" y="233654"/>
                  </a:lnTo>
                  <a:lnTo>
                    <a:pt x="121450" y="233959"/>
                  </a:lnTo>
                  <a:lnTo>
                    <a:pt x="110020" y="233045"/>
                  </a:lnTo>
                  <a:lnTo>
                    <a:pt x="77560" y="204690"/>
                  </a:lnTo>
                  <a:lnTo>
                    <a:pt x="74256" y="190348"/>
                  </a:lnTo>
                  <a:lnTo>
                    <a:pt x="75514" y="184150"/>
                  </a:lnTo>
                  <a:lnTo>
                    <a:pt x="190004" y="101193"/>
                  </a:lnTo>
                  <a:lnTo>
                    <a:pt x="179641" y="85305"/>
                  </a:lnTo>
                  <a:lnTo>
                    <a:pt x="105486" y="133286"/>
                  </a:lnTo>
                  <a:lnTo>
                    <a:pt x="69519" y="148361"/>
                  </a:lnTo>
                  <a:lnTo>
                    <a:pt x="65874" y="148653"/>
                  </a:lnTo>
                  <a:lnTo>
                    <a:pt x="54444" y="147764"/>
                  </a:lnTo>
                  <a:lnTo>
                    <a:pt x="21985" y="119382"/>
                  </a:lnTo>
                  <a:lnTo>
                    <a:pt x="18675" y="105037"/>
                  </a:lnTo>
                  <a:lnTo>
                    <a:pt x="19926" y="98844"/>
                  </a:lnTo>
                  <a:lnTo>
                    <a:pt x="134416" y="15900"/>
                  </a:lnTo>
                  <a:lnTo>
                    <a:pt x="124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3333" y="2578023"/>
              <a:ext cx="368280" cy="4622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4365" y="2538260"/>
              <a:ext cx="198031" cy="1351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66796" y="2697899"/>
              <a:ext cx="257810" cy="259715"/>
            </a:xfrm>
            <a:custGeom>
              <a:avLst/>
              <a:gdLst/>
              <a:ahLst/>
              <a:cxnLst/>
              <a:rect l="l" t="t" r="r" b="b"/>
              <a:pathLst>
                <a:path w="257810" h="259714">
                  <a:moveTo>
                    <a:pt x="118249" y="0"/>
                  </a:moveTo>
                  <a:lnTo>
                    <a:pt x="108153" y="16078"/>
                  </a:lnTo>
                  <a:lnTo>
                    <a:pt x="186004" y="64566"/>
                  </a:lnTo>
                  <a:lnTo>
                    <a:pt x="195529" y="71412"/>
                  </a:lnTo>
                  <a:lnTo>
                    <a:pt x="217868" y="102781"/>
                  </a:lnTo>
                  <a:lnTo>
                    <a:pt x="218846" y="110020"/>
                  </a:lnTo>
                  <a:lnTo>
                    <a:pt x="217208" y="124155"/>
                  </a:lnTo>
                  <a:lnTo>
                    <a:pt x="187972" y="154609"/>
                  </a:lnTo>
                  <a:lnTo>
                    <a:pt x="181540" y="154433"/>
                  </a:lnTo>
                  <a:lnTo>
                    <a:pt x="174798" y="152969"/>
                  </a:lnTo>
                  <a:lnTo>
                    <a:pt x="167743" y="150218"/>
                  </a:lnTo>
                  <a:lnTo>
                    <a:pt x="160375" y="146177"/>
                  </a:lnTo>
                  <a:lnTo>
                    <a:pt x="64147" y="86258"/>
                  </a:lnTo>
                  <a:lnTo>
                    <a:pt x="54089" y="102323"/>
                  </a:lnTo>
                  <a:lnTo>
                    <a:pt x="131927" y="150812"/>
                  </a:lnTo>
                  <a:lnTo>
                    <a:pt x="159778" y="178333"/>
                  </a:lnTo>
                  <a:lnTo>
                    <a:pt x="164782" y="196278"/>
                  </a:lnTo>
                  <a:lnTo>
                    <a:pt x="163144" y="210400"/>
                  </a:lnTo>
                  <a:lnTo>
                    <a:pt x="133908" y="240855"/>
                  </a:lnTo>
                  <a:lnTo>
                    <a:pt x="127476" y="240679"/>
                  </a:lnTo>
                  <a:lnTo>
                    <a:pt x="120734" y="239215"/>
                  </a:lnTo>
                  <a:lnTo>
                    <a:pt x="113679" y="236463"/>
                  </a:lnTo>
                  <a:lnTo>
                    <a:pt x="106311" y="232422"/>
                  </a:lnTo>
                  <a:lnTo>
                    <a:pt x="10083" y="172504"/>
                  </a:lnTo>
                  <a:lnTo>
                    <a:pt x="0" y="188569"/>
                  </a:lnTo>
                  <a:lnTo>
                    <a:pt x="94868" y="247662"/>
                  </a:lnTo>
                  <a:lnTo>
                    <a:pt x="137629" y="259638"/>
                  </a:lnTo>
                  <a:lnTo>
                    <a:pt x="144462" y="257873"/>
                  </a:lnTo>
                  <a:lnTo>
                    <a:pt x="174177" y="226952"/>
                  </a:lnTo>
                  <a:lnTo>
                    <a:pt x="180136" y="203746"/>
                  </a:lnTo>
                  <a:lnTo>
                    <a:pt x="179872" y="195883"/>
                  </a:lnTo>
                  <a:lnTo>
                    <a:pt x="178352" y="188052"/>
                  </a:lnTo>
                  <a:lnTo>
                    <a:pt x="175575" y="180253"/>
                  </a:lnTo>
                  <a:lnTo>
                    <a:pt x="171538" y="172491"/>
                  </a:lnTo>
                  <a:lnTo>
                    <a:pt x="176187" y="173405"/>
                  </a:lnTo>
                  <a:lnTo>
                    <a:pt x="180771" y="173837"/>
                  </a:lnTo>
                  <a:lnTo>
                    <a:pt x="189788" y="173748"/>
                  </a:lnTo>
                  <a:lnTo>
                    <a:pt x="194259" y="172910"/>
                  </a:lnTo>
                  <a:lnTo>
                    <a:pt x="223939" y="148513"/>
                  </a:lnTo>
                  <a:lnTo>
                    <a:pt x="233400" y="119405"/>
                  </a:lnTo>
                  <a:lnTo>
                    <a:pt x="233284" y="111784"/>
                  </a:lnTo>
                  <a:lnTo>
                    <a:pt x="232024" y="104389"/>
                  </a:lnTo>
                  <a:lnTo>
                    <a:pt x="229623" y="97215"/>
                  </a:lnTo>
                  <a:lnTo>
                    <a:pt x="226085" y="90258"/>
                  </a:lnTo>
                  <a:lnTo>
                    <a:pt x="226415" y="89725"/>
                  </a:lnTo>
                  <a:lnTo>
                    <a:pt x="247370" y="102781"/>
                  </a:lnTo>
                  <a:lnTo>
                    <a:pt x="257467" y="86702"/>
                  </a:lnTo>
                  <a:lnTo>
                    <a:pt x="118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01332" y="2941559"/>
              <a:ext cx="361416" cy="4680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36819" y="920876"/>
              <a:ext cx="1060794" cy="246685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9073" y="829857"/>
              <a:ext cx="978484" cy="24562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</TotalTime>
  <Words>474</Words>
  <Application>Microsoft Office PowerPoint</Application>
  <PresentationFormat>Personalizado</PresentationFormat>
  <Paragraphs>51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Abadi</vt:lpstr>
      <vt:lpstr>Arial</vt:lpstr>
      <vt:lpstr>Arial Rounded MT Bold</vt:lpstr>
      <vt:lpstr>Franklin Gothic Book</vt:lpstr>
      <vt:lpstr>Franklin Gothic Medium</vt:lpstr>
      <vt:lpstr>Trebuchet MS</vt:lpstr>
      <vt:lpstr>Tunga</vt:lpstr>
      <vt:lpstr>Wingdings</vt:lpstr>
      <vt:lpstr>Ángulos</vt:lpstr>
      <vt:lpstr>Protocolos de seguridad COVID-19</vt:lpstr>
      <vt:lpstr>Presentación de PowerPoint</vt:lpstr>
      <vt:lpstr>Protocolo de Seguridad para evitar la propagación  del coronavirus</vt:lpstr>
      <vt:lpstr>Horario y sistema de clases</vt:lpstr>
      <vt:lpstr>Sala de clases</vt:lpstr>
      <vt:lpstr>Presentación de PowerPoint</vt:lpstr>
      <vt:lpstr>Las ventanas Y PUERTA DE LA SEALA se mantendrán abiertas en  todo momento</vt:lpstr>
      <vt:lpstr>Recreo</vt:lpstr>
      <vt:lpstr>Presentación de PowerPoint</vt:lpstr>
      <vt:lpstr>Colaciones</vt:lpstr>
      <vt:lpstr>Baños</vt:lpstr>
      <vt:lpstr>Lavado correcto de  manos con agua y jabón</vt:lpstr>
      <vt:lpstr>Actividades  Suspendidas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Protocolos de seguridad COVID-19</dc:title>
  <dc:creator>Amy Romero Moreno</dc:creator>
  <cp:lastModifiedBy>Francisco</cp:lastModifiedBy>
  <cp:revision>5</cp:revision>
  <dcterms:created xsi:type="dcterms:W3CDTF">2021-03-01T02:31:26Z</dcterms:created>
  <dcterms:modified xsi:type="dcterms:W3CDTF">2021-07-30T15:05:06Z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2020-07-24T00:00:00Z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2021-03-01T00:00:00Z</vt:filetime>
  </property>
</Properties>
</file>