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42E4-7339-4ED7-B9C7-FB4BD700ED04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C8C70-F03B-4074-83DD-D8E41231AE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654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C8C70-F03B-4074-83DD-D8E41231AE4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2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C8C70-F03B-4074-83DD-D8E41231AE4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742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C8C70-F03B-4074-83DD-D8E41231AE4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183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36E14-071D-4483-8E8D-B5CB637D9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7E50D7-6664-4114-9AFF-11470CB0F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D876D-BC58-4AF1-8EFF-27AB203B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590CA-6E69-4BC8-8F05-47F7CFC4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10AB2-A20F-477D-B273-66407CDA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74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A2E5C-C5F8-49EF-8F25-B3FB2BFC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11926C-53AE-41DC-9164-2D98BC2F6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AF036-B676-4083-BAFC-26D76DA0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6B4C38-ADA4-4656-8FC8-5235A170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04D90-2A25-44E6-AFAD-864D8A5A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71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7883AC-A7B6-41DE-9ECA-EABA48B9E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58E9BF-82A1-4067-A3B7-6CDD08C9E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8BFCC-D7F7-49B3-BB7A-625D3E8C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C232D-1C89-4274-8906-7D9A7F14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CD1441-9470-4C7A-A056-A24A8E88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109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95A8A-7243-4210-BC2F-CFB434D9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DF594C-67D9-44C8-A3E1-93C3243E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0AC549-251A-476B-8EA7-58C8101C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FAD76-E949-45E6-BCCF-2EAE4E17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9C6C4-0EE9-42A2-AB0E-06E60AF3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479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0BF36-1021-46F6-87D0-409836B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A9985-1E0C-46D3-92AA-97D3652AD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AB758-D643-4B09-835A-AEE39CBB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73A87D-88FF-4213-A159-7A85B988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85CAD-910B-47F9-9AEA-A09366BC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424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5668C-2A14-438E-A322-8F864F0F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D3DFA6-3A6F-4036-9024-77E5CCCB8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75C2A4-CFD6-45EF-888A-417D7C8EE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E70F2-D567-40B2-B593-C60FCF45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9F2917-E7E2-4E12-A58B-B23382DC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485A34-87AD-4FA8-8B06-0EB1916D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7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EE390-3E9F-4763-9A73-8530EEAB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B09DDC-9145-419C-AA65-821B66DB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F9E900-7753-4210-9967-FBBA8B3EC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C52DC2-7601-42B1-895D-9DF24B545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35DFD3-9700-478D-BD04-7A6AAF1B9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BE1EDB-828A-4E6E-A95A-198B61FC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943AA1-4801-4196-A3BB-A5B12597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0092D2-063D-4470-A0E2-4EB0B30E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8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E19FD-B4F7-48A1-95ED-FC2246B0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2C0AAC-7742-4F17-9F86-B348D022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5F1FB4-3641-418E-8D4C-8EE4959F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52B644-BDC0-42D5-BEA2-7D4BB3D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144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9580C9-5874-40EE-8AD8-671EB296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529308-9983-4100-B4AB-BCD5BB1D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7A85EF-8AAC-48DF-8415-3FC996D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500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B80F5-7D83-4A81-9F1D-4136EE60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50CB5-D53D-42A0-BDA5-6FEC6F4E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7C3B9F-E759-4738-8205-0A41C68B4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C99A7-0719-43A6-85C2-FC4CB744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42CD63-CF71-4617-B633-2B00A44C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D0EF6E-C26D-477D-922C-9C9DE47B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543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DFA84-E15C-450A-A996-EC995498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F2D54B-0FFE-4402-8DE9-E0E7490D5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5BEDED-B5A2-4BF7-8206-67F420CBE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D9E0CA-2BB3-4881-8345-C3CBCA14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E07319-B604-4EBF-8544-2B1FA585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9FA4FD-F54B-4029-B626-ECA0C808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46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6D01A8-7D64-4C1D-8A6F-1B3905CA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2759B0-4BE1-4F32-9AD3-958CA1A08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F9C22-EF7B-4BE8-8418-47FD496BC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6D68-CC72-4684-BCF5-414D243A301C}" type="datetimeFigureOut">
              <a:rPr lang="es-CL" smtClean="0"/>
              <a:t>26-08-2021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EA258-295A-4148-ABB7-E5A93C786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5E570D-6B6C-456B-8AEA-127773576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8DBA-1D71-4E24-952B-A11CA5008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4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06513A1-CBD4-45DE-8F3F-DD3DE8F4246C}"/>
              </a:ext>
            </a:extLst>
          </p:cNvPr>
          <p:cNvSpPr txBox="1"/>
          <p:nvPr/>
        </p:nvSpPr>
        <p:spPr>
          <a:xfrm>
            <a:off x="2841674" y="1083212"/>
            <a:ext cx="77231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Semana 4-Agosto-2021</a:t>
            </a:r>
          </a:p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Clase 1 y 2</a:t>
            </a:r>
          </a:p>
          <a:p>
            <a:pPr algn="ctr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Caracterizar la democracia ateniense</a:t>
            </a: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Actividad   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1.-¿Qué se puede decir de la democracia ateniense?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2.-¿Quiénes eran considerados ciudadanos?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3.-¿Qué se puede decir del gráfico según porcentajes?</a:t>
            </a:r>
          </a:p>
        </p:txBody>
      </p:sp>
    </p:spTree>
    <p:extLst>
      <p:ext uri="{BB962C8B-B14F-4D97-AF65-F5344CB8AC3E}">
        <p14:creationId xmlns:p14="http://schemas.microsoft.com/office/powerpoint/2010/main" val="176992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69BEFC-F292-442F-83E8-AF47BF0BB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95" t="10438" r="14836" b="13003"/>
          <a:stretch/>
        </p:blipFill>
        <p:spPr>
          <a:xfrm>
            <a:off x="950495" y="914400"/>
            <a:ext cx="10287000" cy="5029200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8681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F1E7FA-1952-475C-B645-82E1F1C93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8" t="10622" r="14638" b="12819"/>
          <a:stretch/>
        </p:blipFill>
        <p:spPr>
          <a:xfrm>
            <a:off x="1251285" y="1010653"/>
            <a:ext cx="9926053" cy="5029200"/>
          </a:xfrm>
          <a:prstGeom prst="rect">
            <a:avLst/>
          </a:prstGeom>
          <a:pattFill prst="pct5">
            <a:fgClr>
              <a:srgbClr val="FFC000"/>
            </a:fgClr>
            <a:bgClr>
              <a:srgbClr val="FFC000"/>
            </a:bgClr>
          </a:pattFill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6644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09736F-85D1-4D6C-BD11-AC98EA056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6" t="23443" r="17500" b="18680"/>
          <a:stretch/>
        </p:blipFill>
        <p:spPr>
          <a:xfrm>
            <a:off x="1235242" y="878305"/>
            <a:ext cx="9665369" cy="5101390"/>
          </a:xfrm>
          <a:prstGeom prst="rect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3348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982EA1-F3DF-4E32-8912-E0274DE0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1" t="16288" r="14385" b="20640"/>
          <a:stretch/>
        </p:blipFill>
        <p:spPr>
          <a:xfrm>
            <a:off x="1257300" y="1243012"/>
            <a:ext cx="9664700" cy="437197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662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</Words>
  <Application>Microsoft Office PowerPoint</Application>
  <PresentationFormat>Panorámica</PresentationFormat>
  <Paragraphs>14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Notebook 11</dc:creator>
  <cp:lastModifiedBy>Alondra</cp:lastModifiedBy>
  <cp:revision>3</cp:revision>
  <dcterms:created xsi:type="dcterms:W3CDTF">2021-08-24T03:53:37Z</dcterms:created>
  <dcterms:modified xsi:type="dcterms:W3CDTF">2021-08-26T19:44:46Z</dcterms:modified>
</cp:coreProperties>
</file>