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24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5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26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34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08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327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5427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68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90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74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675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714A53C-7F1D-4D81-B4DD-5AD1F7B6B129}" type="datetimeFigureOut">
              <a:rPr lang="es-CL" smtClean="0"/>
              <a:t>26-08-2021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3E06135-249E-40D2-9492-632E5C5DF3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43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60594953-FBCB-4459-AA40-9716A48B43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525" y="1180664"/>
            <a:ext cx="5705475" cy="5835886"/>
          </a:xfrm>
          <a:prstGeom prst="rect">
            <a:avLst/>
          </a:prstGeom>
          <a:effectLst>
            <a:softEdge rad="1270000"/>
          </a:effectLst>
        </p:spPr>
      </p:pic>
      <p:pic>
        <p:nvPicPr>
          <p:cNvPr id="7" name="Imagen 6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BA949AAD-9B19-483E-B379-FB7B9609D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05075" cy="25050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F7F991E-A0E2-4695-96AA-ED748B54461A}"/>
              </a:ext>
            </a:extLst>
          </p:cNvPr>
          <p:cNvSpPr txBox="1"/>
          <p:nvPr/>
        </p:nvSpPr>
        <p:spPr>
          <a:xfrm>
            <a:off x="1669992" y="2779496"/>
            <a:ext cx="78854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54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SENTIDO DE PERTENENCIA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885AEE8-9064-47D7-BD54-3278A14ED518}"/>
              </a:ext>
            </a:extLst>
          </p:cNvPr>
          <p:cNvSpPr txBox="1"/>
          <p:nvPr/>
        </p:nvSpPr>
        <p:spPr>
          <a:xfrm>
            <a:off x="594804" y="5974672"/>
            <a:ext cx="331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solidFill>
                  <a:schemeClr val="bg1">
                    <a:lumMod val="95000"/>
                  </a:schemeClr>
                </a:solidFill>
              </a:rPr>
              <a:t>Profesor : Hilda Soto Villanueva</a:t>
            </a:r>
          </a:p>
          <a:p>
            <a:r>
              <a:rPr lang="es-CL" b="1" dirty="0">
                <a:solidFill>
                  <a:schemeClr val="bg1">
                    <a:lumMod val="95000"/>
                  </a:schemeClr>
                </a:solidFill>
              </a:rPr>
              <a:t>Clase de Religión</a:t>
            </a:r>
          </a:p>
        </p:txBody>
      </p:sp>
    </p:spTree>
    <p:extLst>
      <p:ext uri="{BB962C8B-B14F-4D97-AF65-F5344CB8AC3E}">
        <p14:creationId xmlns:p14="http://schemas.microsoft.com/office/powerpoint/2010/main" val="134787269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36D0D5-3AA0-47FD-A83C-7A06CA2EEE1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63635B-6532-470F-BD5C-CF4DB5FDEE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F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FB804C-3CFB-42D1-A7D2-AC6F382D03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2A56FF0-72C9-4F01-8EBB-EEA8D0129C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E49C268A-DBC9-4950-A965-40B0B97E5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85" y="253013"/>
            <a:ext cx="5337761" cy="5459767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23E0106-AA1C-471A-AA99-7DC02E0EEFA9}"/>
              </a:ext>
            </a:extLst>
          </p:cNvPr>
          <p:cNvSpPr txBox="1"/>
          <p:nvPr/>
        </p:nvSpPr>
        <p:spPr>
          <a:xfrm>
            <a:off x="4696287" y="3152127"/>
            <a:ext cx="645048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latin typeface="Arial Narrow" panose="020B0606020202030204" pitchFamily="34" charset="0"/>
              </a:rPr>
              <a:t>Objetivo: </a:t>
            </a:r>
          </a:p>
          <a:p>
            <a:pPr algn="r"/>
            <a:r>
              <a:rPr lang="es-E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Potenciar la responsabilidad y el sentido de pertenencia </a:t>
            </a:r>
          </a:p>
          <a:p>
            <a:pPr algn="r"/>
            <a:r>
              <a:rPr lang="es-E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los jóvenes y niños. Mediante la implementación de estrategias</a:t>
            </a:r>
          </a:p>
          <a:p>
            <a:pPr algn="r"/>
            <a:r>
              <a:rPr lang="es-E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pedagógicas vivenciales lúdicas y artísticas con el fin de generar </a:t>
            </a:r>
          </a:p>
          <a:p>
            <a:pPr algn="r"/>
            <a:r>
              <a:rPr lang="es-E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espacios reflexivos.</a:t>
            </a:r>
            <a:endParaRPr lang="es-CL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CL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214906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60D55A6A-C6E3-4E4E-B710-88F6F46BF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857" y="67317"/>
            <a:ext cx="7344792" cy="7512673"/>
          </a:xfrm>
          <a:prstGeom prst="rect">
            <a:avLst/>
          </a:prstGeom>
          <a:effectLst>
            <a:softEdge rad="1270000"/>
          </a:effectLst>
        </p:spPr>
      </p:pic>
      <p:sp>
        <p:nvSpPr>
          <p:cNvPr id="4" name="Flecha: hacia arriba 3">
            <a:extLst>
              <a:ext uri="{FF2B5EF4-FFF2-40B4-BE49-F238E27FC236}">
                <a16:creationId xmlns:a16="http://schemas.microsoft.com/office/drawing/2014/main" id="{219D9EAC-9228-46F3-BE04-07DFC1D041BA}"/>
              </a:ext>
            </a:extLst>
          </p:cNvPr>
          <p:cNvSpPr/>
          <p:nvPr/>
        </p:nvSpPr>
        <p:spPr>
          <a:xfrm>
            <a:off x="8668306" y="503808"/>
            <a:ext cx="1526959" cy="58503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93E56AB-3DBA-4E69-BC77-A7A497C07960}"/>
              </a:ext>
            </a:extLst>
          </p:cNvPr>
          <p:cNvSpPr txBox="1"/>
          <p:nvPr/>
        </p:nvSpPr>
        <p:spPr>
          <a:xfrm>
            <a:off x="9229449" y="1196873"/>
            <a:ext cx="914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endParaRPr lang="es-CL" sz="1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</a:p>
          <a:p>
            <a:r>
              <a:rPr lang="es-CL" sz="16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7" name="Explosión: 8 puntos 6">
            <a:extLst>
              <a:ext uri="{FF2B5EF4-FFF2-40B4-BE49-F238E27FC236}">
                <a16:creationId xmlns:a16="http://schemas.microsoft.com/office/drawing/2014/main" id="{72A2C1F1-73BF-4744-B09F-1F9D8A35C91B}"/>
              </a:ext>
            </a:extLst>
          </p:cNvPr>
          <p:cNvSpPr/>
          <p:nvPr/>
        </p:nvSpPr>
        <p:spPr>
          <a:xfrm>
            <a:off x="3042312" y="4580931"/>
            <a:ext cx="3249227" cy="1919795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Conocer el objetivo de la clase</a:t>
            </a:r>
          </a:p>
        </p:txBody>
      </p:sp>
      <p:sp>
        <p:nvSpPr>
          <p:cNvPr id="8" name="Explosión: 8 puntos 7">
            <a:extLst>
              <a:ext uri="{FF2B5EF4-FFF2-40B4-BE49-F238E27FC236}">
                <a16:creationId xmlns:a16="http://schemas.microsoft.com/office/drawing/2014/main" id="{782F5C59-342A-444C-A4CF-A2DCE76315FC}"/>
              </a:ext>
            </a:extLst>
          </p:cNvPr>
          <p:cNvSpPr/>
          <p:nvPr/>
        </p:nvSpPr>
        <p:spPr>
          <a:xfrm>
            <a:off x="191838" y="3002038"/>
            <a:ext cx="3852910" cy="266552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Leeremos texto alusivo y reflexionaremos sobre el tema</a:t>
            </a:r>
          </a:p>
        </p:txBody>
      </p:sp>
      <p:sp>
        <p:nvSpPr>
          <p:cNvPr id="9" name="Explosión: 8 puntos 8">
            <a:extLst>
              <a:ext uri="{FF2B5EF4-FFF2-40B4-BE49-F238E27FC236}">
                <a16:creationId xmlns:a16="http://schemas.microsoft.com/office/drawing/2014/main" id="{ECC98AA6-BC91-4F69-ADFA-2788181AC8A5}"/>
              </a:ext>
            </a:extLst>
          </p:cNvPr>
          <p:cNvSpPr/>
          <p:nvPr/>
        </p:nvSpPr>
        <p:spPr>
          <a:xfrm>
            <a:off x="2765581" y="1598435"/>
            <a:ext cx="3681274" cy="2538005"/>
          </a:xfrm>
          <a:prstGeom prst="irregularSeal1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Aplicaremos la reflexión en el desarrollo de Guía de trabajo</a:t>
            </a:r>
          </a:p>
        </p:txBody>
      </p:sp>
      <p:sp>
        <p:nvSpPr>
          <p:cNvPr id="10" name="Explosión: 8 puntos 9">
            <a:extLst>
              <a:ext uri="{FF2B5EF4-FFF2-40B4-BE49-F238E27FC236}">
                <a16:creationId xmlns:a16="http://schemas.microsoft.com/office/drawing/2014/main" id="{ED98C59C-6AC3-43BC-BAD1-52809710BF96}"/>
              </a:ext>
            </a:extLst>
          </p:cNvPr>
          <p:cNvSpPr/>
          <p:nvPr/>
        </p:nvSpPr>
        <p:spPr>
          <a:xfrm>
            <a:off x="501212" y="194046"/>
            <a:ext cx="4440128" cy="2236771"/>
          </a:xfrm>
          <a:prstGeom prst="irregularSeal1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Desarrollaremos actividades sobre el  Sentido de Pertenencia</a:t>
            </a:r>
          </a:p>
        </p:txBody>
      </p:sp>
    </p:spTree>
    <p:extLst>
      <p:ext uri="{BB962C8B-B14F-4D97-AF65-F5344CB8AC3E}">
        <p14:creationId xmlns:p14="http://schemas.microsoft.com/office/powerpoint/2010/main" val="3948019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a caricatura de una persona&#10;&#10;Descripción generada automáticamente con confianza media">
            <a:extLst>
              <a:ext uri="{FF2B5EF4-FFF2-40B4-BE49-F238E27FC236}">
                <a16:creationId xmlns:a16="http://schemas.microsoft.com/office/drawing/2014/main" id="{B6A454DF-22EA-4487-BDA4-4852DB0EC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047" y="65801"/>
            <a:ext cx="6821780" cy="6977706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2D3854F-8954-417F-A306-A9F7953ECF1B}"/>
              </a:ext>
            </a:extLst>
          </p:cNvPr>
          <p:cNvSpPr txBox="1"/>
          <p:nvPr/>
        </p:nvSpPr>
        <p:spPr>
          <a:xfrm>
            <a:off x="6096000" y="4190262"/>
            <a:ext cx="64096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Link Sentido </a:t>
            </a:r>
            <a:r>
              <a:rPr lang="es-ES" sz="1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 </a:t>
            </a:r>
            <a:r>
              <a:rPr lang="es-ES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Pertenencia    https://www.youtube.com/watch?v=JuvBF6F08YM</a:t>
            </a:r>
            <a:endParaRPr lang="es-CL" sz="1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33293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134</TotalTime>
  <Words>103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Corbel</vt:lpstr>
      <vt:lpstr>Times New Roman</vt:lpstr>
      <vt:lpstr>Base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 Molina</dc:creator>
  <cp:lastModifiedBy>Francisco</cp:lastModifiedBy>
  <cp:revision>4</cp:revision>
  <dcterms:created xsi:type="dcterms:W3CDTF">2021-08-06T00:35:11Z</dcterms:created>
  <dcterms:modified xsi:type="dcterms:W3CDTF">2021-08-26T12:54:15Z</dcterms:modified>
</cp:coreProperties>
</file>