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5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636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724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46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250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028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47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457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416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998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0051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9473E-1C90-456A-9F98-85BAC55DBFBB}" type="datetimeFigureOut">
              <a:rPr lang="es-CL" smtClean="0"/>
              <a:t>31-07-2021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32F02-E1C0-4216-B576-9BA1AD550AB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664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22948" y="1006231"/>
            <a:ext cx="61561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https://www.youtube.com/watch?v=QV49K-vuiqk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3155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96685" y="1668778"/>
            <a:ext cx="10990218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32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Ojo de Dios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  </a:t>
            </a:r>
            <a:br>
              <a:rPr kumimoji="0" lang="es-CL" altLang="es-CL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</a:br>
            <a:r>
              <a:rPr kumimoji="0" lang="es-CL" altLang="es-CL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El " Ojo de Dios" es un símbolo antiguo hecho por los indígenas Huichol de México y los indígenas </a:t>
            </a:r>
            <a:r>
              <a:rPr kumimoji="0" lang="es-CL" altLang="es-CL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Aymara</a:t>
            </a:r>
            <a:r>
              <a:rPr kumimoji="0" lang="es-CL" altLang="es-CL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 de Bolivia.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En México, el ojo central se hacía cuando nacía el niño.  Cada año se agregaba un poco de lana hasta que el niño cumplía cinco años y en ese punto el Ojo estaba completo.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  <a:t>En Bolivia, los "Ojos de Dios" se hacían para colocarse en un altar para que los dioses cuidaran a las personas que oraban y las protegieran.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18309" y="400594"/>
            <a:ext cx="7445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 Rounded MT Bold" panose="020F0704030504030204" pitchFamily="34" charset="0"/>
              </a:rPr>
              <a:t>Objetivo: Conocer artesanía textil para trabajar en la elaboración de ella.</a:t>
            </a:r>
            <a:endParaRPr lang="es-CL" sz="2400" dirty="0">
              <a:latin typeface="Arial Rounded MT Bold" panose="020F07040305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544594" y="322217"/>
            <a:ext cx="2238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30/07/2021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6551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⊛ Ojo de Dios ▷ Su Significado en la Cultura Huichol 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896" y="0"/>
            <a:ext cx="10287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36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nstrucciones para hacer un &amp;quot;Ojo de Dios&amp;quot; huichol -Más de Méx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0320"/>
            <a:ext cx="4080005" cy="523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223657" y="444869"/>
            <a:ext cx="76112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0" i="0" dirty="0" smtClean="0">
                <a:solidFill>
                  <a:srgbClr val="800000"/>
                </a:solidFill>
                <a:effectLst/>
                <a:latin typeface="Gill Sans MT Condensed" panose="020B0506020104020203" pitchFamily="34" charset="0"/>
              </a:rPr>
              <a:t>Instrucciones: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800" b="0" i="0" dirty="0" smtClean="0">
                <a:solidFill>
                  <a:srgbClr val="000000"/>
                </a:solidFill>
                <a:effectLst/>
                <a:latin typeface="Gill Sans MT Condensed" panose="020B0506020104020203" pitchFamily="34" charset="0"/>
              </a:rPr>
              <a:t>Pega los palos entre sí en forma de cruz y deja que se sequen </a:t>
            </a:r>
          </a:p>
          <a:p>
            <a:endParaRPr lang="es-MX" sz="2800" b="0" i="0" dirty="0" smtClean="0">
              <a:solidFill>
                <a:srgbClr val="000000"/>
              </a:solidFill>
              <a:effectLst/>
              <a:latin typeface="Gill Sans MT Condensed" panose="020B0506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800" b="0" i="0" dirty="0" smtClean="0">
                <a:solidFill>
                  <a:srgbClr val="000000"/>
                </a:solidFill>
                <a:effectLst/>
                <a:latin typeface="Gill Sans MT Condensed" panose="020B0506020104020203" pitchFamily="34" charset="0"/>
              </a:rPr>
              <a:t>Utiliza siempre el mismo orden alrededor de los palos (puedes marcar los palos de helado con 1, 2, 3, 4 ...  Los números estarán cubiertos al final, pero puede hacer más fácil el trabajo.</a:t>
            </a:r>
          </a:p>
          <a:p>
            <a:endParaRPr lang="es-MX" sz="2800" b="0" i="0" dirty="0" smtClean="0">
              <a:solidFill>
                <a:srgbClr val="000000"/>
              </a:solidFill>
              <a:effectLst/>
              <a:latin typeface="Gill Sans MT Condensed" panose="020B0506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800" b="0" i="0" dirty="0" smtClean="0">
                <a:solidFill>
                  <a:srgbClr val="000000"/>
                </a:solidFill>
                <a:effectLst/>
                <a:latin typeface="Gill Sans MT Condensed" panose="020B0506020104020203" pitchFamily="34" charset="0"/>
              </a:rPr>
              <a:t>Envuelve la lana una vez alrededor de 1, una vez alrededor de 2, una vez alrededor de 3, una vez alrededor de 4 Y continúa hasta que estés satisfecho con la primera capa del ojo.</a:t>
            </a:r>
          </a:p>
          <a:p>
            <a:endParaRPr lang="es-MX" sz="2800" b="0" i="0" dirty="0" smtClean="0">
              <a:solidFill>
                <a:srgbClr val="000000"/>
              </a:solidFill>
              <a:effectLst/>
              <a:latin typeface="Gill Sans MT Condensed" panose="020B0506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800" b="0" i="0" dirty="0" smtClean="0">
                <a:solidFill>
                  <a:srgbClr val="000000"/>
                </a:solidFill>
                <a:effectLst/>
                <a:latin typeface="Gill Sans MT Condensed" panose="020B0506020104020203" pitchFamily="34" charset="0"/>
              </a:rPr>
              <a:t>Corta el primer color de la lana y ata un segundo color.  Continúa con el segundo color y luego un tercero, cuarto y quinto según lo desees.</a:t>
            </a:r>
            <a:endParaRPr lang="es-MX" sz="2800" b="0" i="0" dirty="0">
              <a:solidFill>
                <a:srgbClr val="000000"/>
              </a:solidFill>
              <a:effectLst/>
              <a:latin typeface="Gill Sans MT Condensed" panose="020B05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6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Mi Ojo de Dios – LaPre Virtu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29" y="0"/>
            <a:ext cx="102849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8380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62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Gill Sans MT Condensed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Francisco</cp:lastModifiedBy>
  <cp:revision>5</cp:revision>
  <dcterms:created xsi:type="dcterms:W3CDTF">2021-07-29T21:36:45Z</dcterms:created>
  <dcterms:modified xsi:type="dcterms:W3CDTF">2021-08-01T02:35:06Z</dcterms:modified>
</cp:coreProperties>
</file>