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5" r:id="rId4"/>
    <p:sldId id="257" r:id="rId5"/>
    <p:sldId id="259" r:id="rId6"/>
    <p:sldId id="260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83AE73E-F810-444B-AAA4-0FB2FF57A2A7}" type="datetimeFigureOut">
              <a:rPr lang="es-CL" smtClean="0"/>
              <a:t>24-08-2021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8B7C6A-B85C-4949-81C6-BE4AF92CFA19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E73E-F810-444B-AAA4-0FB2FF57A2A7}" type="datetimeFigureOut">
              <a:rPr lang="es-CL" smtClean="0"/>
              <a:t>24-08-2021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7C6A-B85C-4949-81C6-BE4AF92CFA1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E73E-F810-444B-AAA4-0FB2FF57A2A7}" type="datetimeFigureOut">
              <a:rPr lang="es-CL" smtClean="0"/>
              <a:t>24-08-2021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7C6A-B85C-4949-81C6-BE4AF92CFA1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3AE73E-F810-444B-AAA4-0FB2FF57A2A7}" type="datetimeFigureOut">
              <a:rPr lang="es-CL" smtClean="0"/>
              <a:t>24-08-2021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8B7C6A-B85C-4949-81C6-BE4AF92CFA1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83AE73E-F810-444B-AAA4-0FB2FF57A2A7}" type="datetimeFigureOut">
              <a:rPr lang="es-CL" smtClean="0"/>
              <a:t>24-08-2021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8B7C6A-B85C-4949-81C6-BE4AF92CFA19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E73E-F810-444B-AAA4-0FB2FF57A2A7}" type="datetimeFigureOut">
              <a:rPr lang="es-CL" smtClean="0"/>
              <a:t>24-08-2021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7C6A-B85C-4949-81C6-BE4AF92CFA19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E73E-F810-444B-AAA4-0FB2FF57A2A7}" type="datetimeFigureOut">
              <a:rPr lang="es-CL" smtClean="0"/>
              <a:t>24-08-2021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7C6A-B85C-4949-81C6-BE4AF92CFA19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3AE73E-F810-444B-AAA4-0FB2FF57A2A7}" type="datetimeFigureOut">
              <a:rPr lang="es-CL" smtClean="0"/>
              <a:t>24-08-2021</a:t>
            </a:fld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8B7C6A-B85C-4949-81C6-BE4AF92CFA19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E73E-F810-444B-AAA4-0FB2FF57A2A7}" type="datetimeFigureOut">
              <a:rPr lang="es-CL" smtClean="0"/>
              <a:t>24-08-2021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7C6A-B85C-4949-81C6-BE4AF92CFA1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3AE73E-F810-444B-AAA4-0FB2FF57A2A7}" type="datetimeFigureOut">
              <a:rPr lang="es-CL" smtClean="0"/>
              <a:t>24-08-2021</a:t>
            </a:fld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8B7C6A-B85C-4949-81C6-BE4AF92CFA19}" type="slidenum">
              <a:rPr lang="es-CL" smtClean="0"/>
              <a:t>‹Nº›</a:t>
            </a:fld>
            <a:endParaRPr lang="es-CL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3AE73E-F810-444B-AAA4-0FB2FF57A2A7}" type="datetimeFigureOut">
              <a:rPr lang="es-CL" smtClean="0"/>
              <a:t>24-08-2021</a:t>
            </a:fld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8B7C6A-B85C-4949-81C6-BE4AF92CFA19}" type="slidenum">
              <a:rPr lang="es-CL" smtClean="0"/>
              <a:t>‹Nº›</a:t>
            </a:fld>
            <a:endParaRPr lang="es-C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83AE73E-F810-444B-AAA4-0FB2FF57A2A7}" type="datetimeFigureOut">
              <a:rPr lang="es-CL" smtClean="0"/>
              <a:t>24-08-2021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8B7C6A-B85C-4949-81C6-BE4AF92CFA19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wdLezvyPQ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Uuw6DMjEqE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¿Como nos ubicamos en el espacio?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  <a:p>
            <a:r>
              <a:rPr lang="es-CL" dirty="0" smtClean="0"/>
              <a:t>1os básicos ISL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0542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¿Qué aprenderemos?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Recordar puntos de referencia básicos.</a:t>
            </a:r>
          </a:p>
          <a:p>
            <a:endParaRPr lang="es-CL" dirty="0" smtClean="0"/>
          </a:p>
          <a:p>
            <a:r>
              <a:rPr lang="es-CL" dirty="0" smtClean="0"/>
              <a:t>Cuales son y para que sirven los puntos cardinales.</a:t>
            </a:r>
          </a:p>
          <a:p>
            <a:endParaRPr lang="es-CL" dirty="0" smtClean="0"/>
          </a:p>
          <a:p>
            <a:r>
              <a:rPr lang="es-CL" dirty="0" smtClean="0"/>
              <a:t>Qué es y para que sirve un plano.</a:t>
            </a:r>
          </a:p>
          <a:p>
            <a:endParaRPr lang="es-CL" dirty="0"/>
          </a:p>
          <a:p>
            <a:r>
              <a:rPr lang="es-CL" dirty="0" smtClean="0"/>
              <a:t>Antes de continuar te invito a observar el siguiente video:</a:t>
            </a:r>
          </a:p>
          <a:p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300975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Puntos de referencia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s-CL" dirty="0">
              <a:hlinkClick r:id="rId2"/>
            </a:endParaRPr>
          </a:p>
          <a:p>
            <a:r>
              <a:rPr lang="es-CL" dirty="0" smtClean="0">
                <a:hlinkClick r:id="rId2"/>
              </a:rPr>
              <a:t>https</a:t>
            </a:r>
            <a:r>
              <a:rPr lang="es-CL" dirty="0">
                <a:hlinkClick r:id="rId2"/>
              </a:rPr>
              <a:t>://</a:t>
            </a:r>
            <a:r>
              <a:rPr lang="es-CL" dirty="0" smtClean="0">
                <a:hlinkClick r:id="rId2"/>
              </a:rPr>
              <a:t>www.youtube.com/watch?v=3wdLezvyPQI</a:t>
            </a:r>
            <a:endParaRPr lang="es-CL" dirty="0" smtClean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83628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Puntos cardinales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/>
              <a:t>Los </a:t>
            </a:r>
            <a:r>
              <a:rPr lang="es-CL" b="1" dirty="0"/>
              <a:t>puntos cardinales</a:t>
            </a:r>
            <a:r>
              <a:rPr lang="es-CL" dirty="0"/>
              <a:t> son los cuatro sentidos que conforman un sistema de </a:t>
            </a:r>
            <a:r>
              <a:rPr lang="es-CL" dirty="0" smtClean="0"/>
              <a:t>referencia </a:t>
            </a:r>
            <a:r>
              <a:rPr lang="es-CL" dirty="0"/>
              <a:t>para representar la orientación en un mapa o en la propia superficie </a:t>
            </a:r>
            <a:r>
              <a:rPr lang="es-CL" dirty="0" smtClean="0"/>
              <a:t>terrestre. Podemos identificarlos por el movimiento del sol,</a:t>
            </a:r>
          </a:p>
          <a:p>
            <a:endParaRPr lang="es-CL" dirty="0" smtClean="0"/>
          </a:p>
          <a:p>
            <a:r>
              <a:rPr lang="es-CL" dirty="0" smtClean="0"/>
              <a:t>Estos son : Norte-Sur- Este y Oeste.</a:t>
            </a:r>
          </a:p>
          <a:p>
            <a:endParaRPr lang="es-CL" dirty="0"/>
          </a:p>
          <a:p>
            <a:r>
              <a:rPr lang="es-CL" dirty="0" smtClean="0"/>
              <a:t>Son universales.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4356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En Chile podemos identificar el </a:t>
            </a:r>
          </a:p>
          <a:p>
            <a:pPr marL="0" indent="0">
              <a:buNone/>
            </a:pPr>
            <a:r>
              <a:rPr lang="es-CL" dirty="0" smtClean="0"/>
              <a:t>Este como el lugar por donde sale </a:t>
            </a:r>
          </a:p>
          <a:p>
            <a:pPr marL="0" indent="0">
              <a:buNone/>
            </a:pPr>
            <a:r>
              <a:rPr lang="es-CL" dirty="0" smtClean="0"/>
              <a:t>el sol, es decir, por la </a:t>
            </a:r>
          </a:p>
          <a:p>
            <a:pPr marL="0" indent="0">
              <a:buNone/>
            </a:pPr>
            <a:r>
              <a:rPr lang="es-CL" dirty="0" smtClean="0"/>
              <a:t>Cordillera de Los Andes.</a:t>
            </a:r>
            <a:endParaRPr lang="es-CL" dirty="0"/>
          </a:p>
          <a:p>
            <a:r>
              <a:rPr lang="es-CL" dirty="0" smtClean="0"/>
              <a:t>Oeste: Es por donde se esconde </a:t>
            </a:r>
          </a:p>
          <a:p>
            <a:pPr marL="0" indent="0">
              <a:buNone/>
            </a:pPr>
            <a:r>
              <a:rPr lang="es-CL" dirty="0" smtClean="0"/>
              <a:t>el sol.</a:t>
            </a:r>
          </a:p>
          <a:p>
            <a:endParaRPr lang="es-CL" dirty="0" smtClean="0"/>
          </a:p>
          <a:p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772815"/>
            <a:ext cx="3024336" cy="4818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758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Rosa de los vientos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Es el símbolo utilizado para representar los puntos cardinales.</a:t>
            </a:r>
          </a:p>
          <a:p>
            <a:endParaRPr lang="es-CL" dirty="0"/>
          </a:p>
          <a:p>
            <a:endParaRPr lang="es-C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636912"/>
            <a:ext cx="4226793" cy="3856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067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Actividad:</a:t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Recorta, colorea y pega en tu cuaderno la Rosa de los vientos, escribiendo los puntos cardinales que conocimos.</a:t>
            </a:r>
          </a:p>
          <a:p>
            <a:r>
              <a:rPr lang="es-CL" dirty="0" smtClean="0"/>
              <a:t>Luego trabajaremos en las paginas 78 y 79 del texto</a:t>
            </a:r>
            <a:endParaRPr lang="es-C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306377"/>
            <a:ext cx="2448272" cy="316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045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El Plano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Es un dibujo de un lugar visto desde arriba que nos sirve para ubicarnos en el mismo.</a:t>
            </a:r>
          </a:p>
          <a:p>
            <a:r>
              <a:rPr lang="es-CL" dirty="0"/>
              <a:t> Ese lugar puede ser una habitación, una casa, una localidad. Se utiliza </a:t>
            </a:r>
            <a:r>
              <a:rPr lang="es-CL" b="1" dirty="0"/>
              <a:t>para para</a:t>
            </a:r>
            <a:r>
              <a:rPr lang="es-CL" dirty="0"/>
              <a:t> situarnos y orientarnos correctamente</a:t>
            </a:r>
            <a:r>
              <a:rPr lang="es-CL" dirty="0" smtClean="0"/>
              <a:t>.</a:t>
            </a:r>
            <a:r>
              <a:rPr lang="es-CL" dirty="0"/>
              <a:t>  </a:t>
            </a:r>
          </a:p>
          <a:p>
            <a:endParaRPr lang="es-C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832" y="3717032"/>
            <a:ext cx="3024336" cy="2335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770620" y="6118214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>
                <a:hlinkClick r:id="rId3"/>
              </a:rPr>
              <a:t>https://</a:t>
            </a:r>
            <a:r>
              <a:rPr lang="es-CL" dirty="0" smtClean="0">
                <a:hlinkClick r:id="rId3"/>
              </a:rPr>
              <a:t>www.youtube.com/watch?v=gUuw6DMjEqE</a:t>
            </a:r>
            <a:r>
              <a:rPr lang="es-CL" dirty="0" smtClean="0"/>
              <a:t>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8312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Dibuja y colorea un plano de tu casa, identificando en el cada uno de los espacios.</a:t>
            </a:r>
          </a:p>
          <a:p>
            <a:pPr marL="0" indent="0">
              <a:buNone/>
            </a:pPr>
            <a:r>
              <a:rPr lang="es-CL" dirty="0" smtClean="0"/>
              <a:t>Trabajemos en el texto de estudio.</a:t>
            </a:r>
          </a:p>
        </p:txBody>
      </p:sp>
    </p:spTree>
    <p:extLst>
      <p:ext uri="{BB962C8B-B14F-4D97-AF65-F5344CB8AC3E}">
        <p14:creationId xmlns:p14="http://schemas.microsoft.com/office/powerpoint/2010/main" val="136721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450</TotalTime>
  <Words>192</Words>
  <Application>Microsoft Office PowerPoint</Application>
  <PresentationFormat>Presentación en pantalla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Century Schoolbook</vt:lpstr>
      <vt:lpstr>Wingdings</vt:lpstr>
      <vt:lpstr>Wingdings 2</vt:lpstr>
      <vt:lpstr>Mirador</vt:lpstr>
      <vt:lpstr>¿Como nos ubicamos en el espacio?</vt:lpstr>
      <vt:lpstr>¿Qué aprenderemos?</vt:lpstr>
      <vt:lpstr>Puntos de referencia</vt:lpstr>
      <vt:lpstr>Puntos cardinales</vt:lpstr>
      <vt:lpstr>Presentación de PowerPoint</vt:lpstr>
      <vt:lpstr>Rosa de los vientos</vt:lpstr>
      <vt:lpstr>Actividad: </vt:lpstr>
      <vt:lpstr>El Plano</vt:lpstr>
      <vt:lpstr>Actividad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¿Como nos ubicamos en el espacio?</dc:title>
  <dc:creator>Amy Romero Moreno</dc:creator>
  <cp:lastModifiedBy>Francisco</cp:lastModifiedBy>
  <cp:revision>18</cp:revision>
  <dcterms:created xsi:type="dcterms:W3CDTF">2020-09-03T16:55:46Z</dcterms:created>
  <dcterms:modified xsi:type="dcterms:W3CDTF">2021-08-24T19:41:15Z</dcterms:modified>
</cp:coreProperties>
</file>