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346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39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007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519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188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68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57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841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48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131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84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3086C-CBB3-4271-B5D8-62919A784FD1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77F11-ECB8-426F-94A1-A8E1C9BBB8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858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574766"/>
            <a:ext cx="802059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4800" dirty="0" smtClean="0">
                <a:latin typeface="Arial Rounded MT Bold" panose="020F0704030504030204" pitchFamily="34" charset="0"/>
              </a:rPr>
              <a:t>LOS TEXTILES</a:t>
            </a:r>
            <a:endParaRPr lang="es-CL" sz="4800" dirty="0"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79475" y="3535680"/>
            <a:ext cx="5103223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>
                <a:latin typeface="Arial Rounded MT Bold" panose="020F0704030504030204" pitchFamily="34" charset="0"/>
              </a:rPr>
              <a:t>Objetivo: Conocer concepto de material textil.</a:t>
            </a:r>
            <a:endParaRPr lang="es-CL" sz="3200" dirty="0">
              <a:latin typeface="Arial Rounded MT Bold" panose="020F0704030504030204" pitchFamily="34" charset="0"/>
            </a:endParaRPr>
          </a:p>
        </p:txBody>
      </p:sp>
      <p:pic>
        <p:nvPicPr>
          <p:cNvPr id="5122" name="Picture 2" descr="Certificación de Taller que recupera técnica ancestral del telar Mapuche |  La Opinión Onl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66954"/>
            <a:ext cx="6061166" cy="435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16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75063" y="687977"/>
            <a:ext cx="499001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>
                <a:latin typeface="Arial Rounded MT Bold" panose="020F0704030504030204" pitchFamily="34" charset="0"/>
              </a:rPr>
              <a:t>Los textiles o el material textil, está compuesto por distintas fibras que van entretejidas para formar una tela o tejido con el cual se confeccionan diversas cosas, como vestimenta, accesorios, elementos para el hogar, envolturas, etc.</a:t>
            </a:r>
            <a:endParaRPr lang="es-CL" sz="3200" dirty="0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Consejos para guardar la ropa de cama - VI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423" y="2913149"/>
            <a:ext cx="6544491" cy="394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48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22811" y="992778"/>
            <a:ext cx="10406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>
                <a:latin typeface="Arial Rounded MT Bold" panose="020F0704030504030204" pitchFamily="34" charset="0"/>
              </a:rPr>
              <a:t>La fibras textiles se clasifican en distintas categorías según su origen o de dónde provienen…</a:t>
            </a:r>
          </a:p>
          <a:p>
            <a:r>
              <a:rPr lang="es-CL" sz="3200" dirty="0" smtClean="0">
                <a:latin typeface="Arial Rounded MT Bold" panose="020F0704030504030204" pitchFamily="34" charset="0"/>
              </a:rPr>
              <a:t>Existen fibras naturales y artificiales.</a:t>
            </a:r>
            <a:endParaRPr lang="es-CL" sz="3200" dirty="0">
              <a:latin typeface="Arial Rounded MT Bold" panose="020F0704030504030204" pitchFamily="34" charset="0"/>
            </a:endParaRPr>
          </a:p>
        </p:txBody>
      </p:sp>
      <p:pic>
        <p:nvPicPr>
          <p:cNvPr id="3074" name="Picture 2" descr="Lana: origen, propiedades, elaboración, usos y característ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163" y="2742610"/>
            <a:ext cx="8230779" cy="411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98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271656" y="583474"/>
            <a:ext cx="448491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latin typeface="Arial Rounded MT Bold" panose="020F0704030504030204" pitchFamily="34" charset="0"/>
              </a:rPr>
              <a:t>El arte textil ha sido desarrollado desde hace muchísimos años. </a:t>
            </a:r>
          </a:p>
          <a:p>
            <a:r>
              <a:rPr lang="es-CL" sz="2800" dirty="0" smtClean="0">
                <a:latin typeface="Arial Rounded MT Bold" panose="020F0704030504030204" pitchFamily="34" charset="0"/>
              </a:rPr>
              <a:t>Nuestros pueblos ancestrales fueron la base del conocimiento en la artesanía textil.</a:t>
            </a:r>
          </a:p>
          <a:p>
            <a:r>
              <a:rPr lang="es-CL" sz="2800" dirty="0" smtClean="0">
                <a:latin typeface="Arial Rounded MT Bold" panose="020F0704030504030204" pitchFamily="34" charset="0"/>
              </a:rPr>
              <a:t>Crearon diversas técnicas de tejido y crearon herramientas como los telares, que permitieron elaborar hermosas piezas de arte textil.</a:t>
            </a:r>
            <a:endParaRPr lang="es-CL" sz="2800" dirty="0">
              <a:latin typeface="Arial Rounded MT Bold" panose="020F0704030504030204" pitchFamily="34" charset="0"/>
            </a:endParaRPr>
          </a:p>
        </p:txBody>
      </p:sp>
      <p:pic>
        <p:nvPicPr>
          <p:cNvPr id="4098" name="Picture 2" descr="TELAR MAPUCHE » Conoce cómo funciona este instrumento de expresión artis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5657"/>
            <a:ext cx="7147198" cy="468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82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931" y="1566929"/>
            <a:ext cx="55212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0" i="0" dirty="0" smtClean="0">
                <a:solidFill>
                  <a:srgbClr val="4D5156"/>
                </a:solidFill>
                <a:effectLst/>
                <a:latin typeface="Arial Rounded MT Bold" panose="020F0704030504030204" pitchFamily="34" charset="0"/>
              </a:rPr>
              <a:t>En el tejido o tela, la “urdimbre”​ es el conjunto de hilos longitudinales que se mantienen en tensión en un marco o telar, para diferenciarlo del hilo insertado sobre la urdimbre y bajo ella que se llama </a:t>
            </a:r>
            <a:r>
              <a:rPr lang="es-MX" sz="2800" dirty="0" smtClean="0">
                <a:solidFill>
                  <a:srgbClr val="4D5156"/>
                </a:solidFill>
                <a:latin typeface="Arial Rounded MT Bold" panose="020F0704030504030204" pitchFamily="34" charset="0"/>
              </a:rPr>
              <a:t>“</a:t>
            </a:r>
            <a:r>
              <a:rPr lang="es-MX" sz="2800" b="0" i="0" dirty="0" smtClean="0">
                <a:solidFill>
                  <a:srgbClr val="4D5156"/>
                </a:solidFill>
                <a:effectLst/>
                <a:latin typeface="Arial Rounded MT Bold" panose="020F0704030504030204" pitchFamily="34" charset="0"/>
              </a:rPr>
              <a:t>trama”</a:t>
            </a:r>
            <a:endParaRPr lang="es-CL" sz="28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Tipos de tela y conceptos de tejidos en textil hog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166" y="1068202"/>
            <a:ext cx="6130834" cy="506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20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165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Francisco</cp:lastModifiedBy>
  <cp:revision>4</cp:revision>
  <dcterms:created xsi:type="dcterms:W3CDTF">2021-07-25T21:33:07Z</dcterms:created>
  <dcterms:modified xsi:type="dcterms:W3CDTF">2021-08-01T02:31:18Z</dcterms:modified>
</cp:coreProperties>
</file>