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F2904-40B2-4B41-9158-59CB236EC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94658E-1AF4-4519-BCE5-70460A05F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F40678-55B2-4535-A77E-30DA8FAE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9A733A-0171-4BAD-9B9C-B09B9423C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E5FF7F-A13A-4BB8-B444-FDE33C85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191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B993E-B76A-4F7A-92F3-DA7BCA4F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E05842-F550-440E-B24B-B2F17B22A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6C213D-32A9-45A8-88C1-5A519E3B7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3FE5B4-E1BE-4239-9428-0B86968D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30139B-8A46-4FB5-AA27-18B1B30C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30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848177-C3ED-4A9E-AEE2-83BBAF287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4C49C-DBC7-4585-965B-EF8FCD86F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3DCE4D-3114-4A60-B4AE-A894782B2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8D8888-5DA0-4C5A-AB11-47E13FC18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2C47EA-B7B4-4FB2-B0D0-94CA049B7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399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C2C6E-DFC7-429C-87B2-E353CC006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B6438B-10F4-4F6F-A0E7-C44281ADD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EDC2BB-9591-4345-8D35-D0D2693A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841935-D139-4D04-A21F-17E2002D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E716AA-0261-40EE-97F5-EF553C71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99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4FBA3-5550-4064-8DF5-654BAF34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6F0087-1F9F-4D97-9A47-0D008B0E5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D6A0F7-C82D-4419-B2DD-3C24C2787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DCB03B-E7DA-46F7-A3FA-5119195BA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C11C0D-4D23-49DC-A603-479C29246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031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840FB8-8DB7-405D-B28D-08392E2BA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317010-7AAD-46CC-971A-3A3E43101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3D222C-6CAE-4E90-968A-A466E4CC9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CA0D34-C4AD-43B3-A232-8D123CA3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C1C4E4-F069-42F2-8E29-037E7C0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0A470B-F298-4092-80C6-98EA9B89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5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FBB8A-F925-4E00-8536-2F5A28120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362DA9-0316-416C-AA52-B25B0F738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66E762-4407-4824-AF7C-5D001B07F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B590DB4-09E7-4B58-ABBA-933633F44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44F765-F252-4EF4-8151-767B90273C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4A06298-7501-4291-9CE5-9E6679E97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A8E99D-2B22-437B-8963-204FC685A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015C09-B976-41A5-BB84-D352D1AE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200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CBDB-D0AE-4C77-91F6-898F0AA66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37834D-DE41-4D20-B5A7-78E8B772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4B6347-76CC-4FF1-8550-C6328CD3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764CDB-88A8-4CB2-9F78-72EC538BE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863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733F1B-66C0-4106-B2A3-F886425E7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9AE6EC-1BBE-42E2-8769-00C9C8D4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AD9A1B-D94E-40F3-AD54-DCCEF25DF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52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9474C-818F-47CB-8FBC-A9124175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CB3A0-D3C1-42A6-BCB9-D8D64DCD9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48D9D9-262F-430B-857A-8367D0CC8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B100B7-BA05-4477-A7DB-298EAAAD2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C8C8CF-0B4A-43DC-AB88-1879B0A0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B26B9F-2BAA-431A-9A56-C729268D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0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240FC-EB2D-4846-909F-5FD2786DD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D15EDD-254B-42FF-887E-373824162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C306C6-8FD6-438F-B293-C032C20AE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F418E5-5AAC-429D-B730-B48DFFE7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459219-14DB-4B78-9EB2-0C7CB03C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274162-EA7E-42DF-8743-0D2C3993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696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C26F15-E056-4BBD-9EBD-F70B84ABA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B2EEE5-3EBA-4DC8-9732-0147FBB6D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43E4F4-2FDB-4B75-976C-6E43ED08EF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8119B-F716-4416-BF73-DF77021ABDF4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197C6B-A0DB-4BDD-A5B5-A41457150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8DA0B5-36AF-4F30-B6DF-77698C5AB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E5A51-B5B8-4636-BB27-66179A0CFE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601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D3979-2FF9-4D09-8806-7B41907AD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400" dirty="0"/>
              <a:t>Objetivo: conocer la multiplicación como arreglo rectangular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304753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603D5-33DF-4AF1-AD2A-E4511E23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Arreglo rectangular </a:t>
            </a:r>
            <a:endParaRPr lang="es-CL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CE1A4-6F93-4CF0-B2A4-E8484E3C8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s-ES" dirty="0"/>
              <a:t>El arreglo rectangular sirve para calcular la cantidad total de objetos sin tener que contarlos uno.</a:t>
            </a:r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  <a:p>
            <a:pPr marL="0" indent="0">
              <a:lnSpc>
                <a:spcPct val="100000"/>
              </a:lnSpc>
              <a:buNone/>
            </a:pPr>
            <a:endParaRPr lang="es-ES" dirty="0"/>
          </a:p>
          <a:p>
            <a:pPr marL="0" indent="0">
              <a:lnSpc>
                <a:spcPct val="100000"/>
              </a:lnSpc>
              <a:buNone/>
            </a:pPr>
            <a:r>
              <a:rPr lang="es-ES" dirty="0"/>
              <a:t>                                      3 veces 4 es 12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dirty="0"/>
              <a:t>                                      3     x     4  = 12</a:t>
            </a:r>
          </a:p>
          <a:p>
            <a:pPr marL="0" indent="0">
              <a:lnSpc>
                <a:spcPct val="100000"/>
              </a:lnSpc>
              <a:buNone/>
            </a:pP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0B63532-14F9-44CD-98EA-B31857CDD6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16" t="32918" r="68615" b="40204"/>
          <a:stretch/>
        </p:blipFill>
        <p:spPr>
          <a:xfrm>
            <a:off x="3427828" y="2941982"/>
            <a:ext cx="2532184" cy="174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DF80B3-9A1C-4E16-B18B-EC7563E4D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515600" cy="5461346"/>
          </a:xfrm>
        </p:spPr>
        <p:txBody>
          <a:bodyPr/>
          <a:lstStyle/>
          <a:p>
            <a:pPr marL="0" indent="0" algn="ctr">
              <a:buNone/>
            </a:pPr>
            <a:r>
              <a:rPr lang="es-ES" u="sng" dirty="0"/>
              <a:t>Actividad </a:t>
            </a:r>
          </a:p>
          <a:p>
            <a:pPr marL="0" indent="0">
              <a:buNone/>
            </a:pPr>
            <a:r>
              <a:rPr lang="es-CL" dirty="0"/>
              <a:t>Escribe como multiplicación cada arreglo rectangular. Luego, calcula el producto.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 descr="Calendario&#10;&#10;Descripción generada automáticamente">
            <a:extLst>
              <a:ext uri="{FF2B5EF4-FFF2-40B4-BE49-F238E27FC236}">
                <a16:creationId xmlns:a16="http://schemas.microsoft.com/office/drawing/2014/main" id="{32899889-47C3-4B38-B231-E19530914E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654" t="53951" r="55577" b="35440"/>
          <a:stretch/>
        </p:blipFill>
        <p:spPr>
          <a:xfrm>
            <a:off x="1589648" y="2447777"/>
            <a:ext cx="2293035" cy="133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 descr="Calendario&#10;&#10;Descripción generada automáticamente">
            <a:extLst>
              <a:ext uri="{FF2B5EF4-FFF2-40B4-BE49-F238E27FC236}">
                <a16:creationId xmlns:a16="http://schemas.microsoft.com/office/drawing/2014/main" id="{F3E37BA0-5E77-4640-A9FF-A01F5229D9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718" t="22918" r="57220" b="60485"/>
          <a:stretch/>
        </p:blipFill>
        <p:spPr>
          <a:xfrm>
            <a:off x="1006553" y="1079951"/>
            <a:ext cx="2222696" cy="1603716"/>
          </a:xfrm>
        </p:spPr>
      </p:pic>
    </p:spTree>
    <p:extLst>
      <p:ext uri="{BB962C8B-B14F-4D97-AF65-F5344CB8AC3E}">
        <p14:creationId xmlns:p14="http://schemas.microsoft.com/office/powerpoint/2010/main" val="1063930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Calendario&#10;&#10;Descripción generada automáticamente">
            <a:extLst>
              <a:ext uri="{FF2B5EF4-FFF2-40B4-BE49-F238E27FC236}">
                <a16:creationId xmlns:a16="http://schemas.microsoft.com/office/drawing/2014/main" id="{C176AF6C-ED4F-49CD-BC64-37AC4CAF1B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3796" t="50630" r="29549" b="33534"/>
          <a:stretch/>
        </p:blipFill>
        <p:spPr>
          <a:xfrm>
            <a:off x="583095" y="755030"/>
            <a:ext cx="1537253" cy="1325562"/>
          </a:xfrm>
        </p:spPr>
      </p:pic>
    </p:spTree>
    <p:extLst>
      <p:ext uri="{BB962C8B-B14F-4D97-AF65-F5344CB8AC3E}">
        <p14:creationId xmlns:p14="http://schemas.microsoft.com/office/powerpoint/2010/main" val="2831786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Calendario&#10;&#10;Descripción generada automáticamente">
            <a:extLst>
              <a:ext uri="{FF2B5EF4-FFF2-40B4-BE49-F238E27FC236}">
                <a16:creationId xmlns:a16="http://schemas.microsoft.com/office/drawing/2014/main" id="{3550DE11-AF60-4E6E-88F7-79E55BCEDA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1524" t="25046" r="25816" b="60640"/>
          <a:stretch/>
        </p:blipFill>
        <p:spPr>
          <a:xfrm>
            <a:off x="944218" y="1006818"/>
            <a:ext cx="2567608" cy="2160451"/>
          </a:xfrm>
        </p:spPr>
      </p:pic>
    </p:spTree>
    <p:extLst>
      <p:ext uri="{BB962C8B-B14F-4D97-AF65-F5344CB8AC3E}">
        <p14:creationId xmlns:p14="http://schemas.microsoft.com/office/powerpoint/2010/main" val="2174076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40BAB-F01F-48ED-8E89-1C486884F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>
            <a:normAutofit/>
          </a:bodyPr>
          <a:lstStyle/>
          <a:p>
            <a:r>
              <a:rPr lang="es-ES" sz="2800" dirty="0">
                <a:latin typeface="+mn-lt"/>
              </a:rPr>
              <a:t>2.- Dibuja un arreglo rectangular para cada multiplicación y resuelve.</a:t>
            </a:r>
            <a:endParaRPr lang="es-CL" sz="2800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D742B0-E637-49B9-AF6B-BE93371FC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889"/>
            <a:ext cx="10515600" cy="4953074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a.- 3 x 2 =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B.- 5 x 7 =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c.- 9 x 2 =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837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42B1BC-62BC-40EC-B2E3-781FC1BDD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d.- 8 x 4 =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e.- 7 x 1 =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f.- 7 x 8 =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1121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101</Words>
  <Application>Microsoft Office PowerPoint</Application>
  <PresentationFormat>Panorámica</PresentationFormat>
  <Paragraphs>27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Objetivo: conocer la multiplicación como arreglo rectangular</vt:lpstr>
      <vt:lpstr>Arreglo rectangular </vt:lpstr>
      <vt:lpstr>Presentación de PowerPoint</vt:lpstr>
      <vt:lpstr>Presentación de PowerPoint</vt:lpstr>
      <vt:lpstr>Presentación de PowerPoint</vt:lpstr>
      <vt:lpstr>Presentación de PowerPoint</vt:lpstr>
      <vt:lpstr>2.- Dibuja un arreglo rectangular para cada multiplicación y resuelve.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conocer la multiplicación como arreglo rectangular</dc:title>
  <dc:creator>virginia madariaga</dc:creator>
  <cp:lastModifiedBy>Francisco</cp:lastModifiedBy>
  <cp:revision>4</cp:revision>
  <dcterms:created xsi:type="dcterms:W3CDTF">2021-07-27T19:20:19Z</dcterms:created>
  <dcterms:modified xsi:type="dcterms:W3CDTF">2021-08-05T16:03:44Z</dcterms:modified>
</cp:coreProperties>
</file>