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D937A-A490-4347-9D21-406ED6EA9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95DDE2-110D-463F-98AD-7452E8295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38ACC0-02D0-40E3-89FD-38B580F5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4EA40A-8372-4F18-A559-D5AD9D1DC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4F0AE2-15D0-4D39-8CCB-16F01F56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094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18200-A7FE-4F57-8C86-2E822585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372520-8990-41DB-B55D-11EE62E97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2815FB-DFE5-43B1-AA16-1A72AA1D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7CF7E1-3A85-4EA8-AD88-958D31BA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B2387E-95A7-483C-9AFB-18B745BA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751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E28DB9-016F-4458-8AFB-5F22B1FBC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32F8B6-D016-4175-94E2-8620E6ECF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5121C9-B5ED-4B07-A15B-E779D981C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167B87-B69F-4FA1-9FD2-22C9F926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39A1C0-D4A4-4672-B8D9-309F3D49C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50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D9D03-FD4D-4D5F-B09D-63E5A73CB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7CDF3E-EE1E-4E07-985E-19B0F0909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D9CAA2-0CA8-4E89-9322-C0884299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A7C90B-FE85-4233-9C2A-C8E5D124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78B038-BE21-4919-AEBE-3B43E6CF4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389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CCE72-95CF-45B2-A7FE-4FB80839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E4B73C-7440-428C-BDB9-0E82C1D52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DD1DE5-4762-419F-9715-0BADDE6B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0CA3C3-A451-41BC-8CCD-F98661A4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895955-8EB0-4B57-8EFA-1DB600D8C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40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29935-956F-48AB-A35A-FD78CF8F5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ADCBA6-AA6C-4D92-9D1E-0117E3F7D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34F351-5E12-413A-AE2E-136378A8F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E6EE47-3F28-47A1-80FF-C993E1BA4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99FAC7-750C-47FF-AB89-23F397D46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A9AB9-F42E-47D9-B0DB-33168D55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722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A5DEC-E7C2-4292-9E6D-08BBCE4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113543-ECD4-4155-A4C2-737C0EA87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5DF22D-C659-477D-B8EC-61627F82C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8DFEE96-6487-4C23-9D3E-1AB6071F4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FC191A2-F1D1-4640-A9BC-E67D539DF4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E03090-F826-4C82-93ED-889A9FEA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5D29F62-3AAB-441C-8876-A4059BE4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E918DE8-8E51-4981-BC8F-9FA6D9CE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3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E914D-AEB3-45FB-A36F-4C7255C01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9291037-D88B-4D7C-93A4-F63245718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A9633E-E6AE-417D-A8E0-883624F55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4ACFD3-88D3-457E-8E33-DB0EFA06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33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59C0B8-925F-4274-9315-A9F9EAB6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D48A2F-D4F6-4ECC-8CAB-AC289C92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298F61-CBF3-4BE2-8884-5EF854DC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297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52005-0FD2-48F4-9A8C-74EF08F7E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341892-11D8-4B08-99B9-657509BCB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E69658-F1AC-4FC8-8A63-E0272D98B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0B8C61-4B0D-4CE3-9722-E1A441B70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97D70E-67B3-4109-B661-5E3FA81B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6E2C2E-6C5B-4AC1-A616-D99B684C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44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5A30A-0DD8-45E9-BC03-A24E3738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E5421C-24A8-4F48-8F7F-628C93794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CBE9A1-1E01-4223-AB9D-E827B9BAE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E890F9-A408-43EF-A6CE-D6B266EE8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C3E0A1-CB76-4CDD-B4B5-5AE84A878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3A7546-7DA2-43C9-B345-A55E37D9C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728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1A0E29-5E12-44EC-831C-0914A9F7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DF67E0-B8D7-43FE-951E-198B1F156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A45BF0-3C15-429C-B251-C351F2AF4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EA71-8456-42C2-9932-84849DFCA29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9FA988-24CD-4A28-B0AE-33541F3CB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BA2907-7343-49DC-BEBA-53E4C4C92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0C3F-F85C-4CA8-B413-897FE9018E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97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66C0B-20E5-4BDD-970C-E227262324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/>
              <a:t>Objetivo: comprender la división exacta.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70410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A2631-AB88-4FF1-9FD9-EAD7A338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División exacta</a:t>
            </a:r>
            <a:endParaRPr lang="es-CL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86CF0B-3FFB-4E6E-ABA6-3AF61CCE0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983"/>
            <a:ext cx="10515600" cy="47589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/>
              <a:t>Cuando el dividendo es exactamente igual al producto del divisor por el </a:t>
            </a:r>
            <a:r>
              <a:rPr lang="es-ES" dirty="0" err="1"/>
              <a:t>cuociente</a:t>
            </a:r>
            <a:r>
              <a:rPr lang="es-ES" dirty="0"/>
              <a:t> y por lo tanto el residuo es cero, decimos que estamos frente a una división exacta.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dirty="0"/>
              <a:t>Ejemplo:     1 5 : 3 = 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dirty="0"/>
              <a:t>                   </a:t>
            </a:r>
            <a:r>
              <a:rPr lang="es-ES" u="sng" dirty="0"/>
              <a:t>- 1 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dirty="0"/>
              <a:t>                         0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6435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F27F3-6CAD-42E9-A3A9-111AC1B89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Actividad </a:t>
            </a:r>
            <a:endParaRPr lang="es-CL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3AA128-BD1B-4C0C-8B87-A2BDD0543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713"/>
            <a:ext cx="10515600" cy="4878250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1.- Resuelve las siguientes divisiones </a:t>
            </a:r>
          </a:p>
          <a:p>
            <a:pPr marL="0" indent="0">
              <a:buNone/>
            </a:pPr>
            <a:r>
              <a:rPr lang="es-ES" dirty="0"/>
              <a:t>a.- 3 5 : 5 =                   b.- 4 2 : 7 =                  c.- 3 6 : 9 =   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d.- 5 6 : 7 =                   e.- 2 8 : 4 =                  f.- 2 4 : 6 =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18527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F8F3A5-F778-456D-ADAF-CF6F69AB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249311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2.- Lee el problema, divide y responde.</a:t>
            </a:r>
          </a:p>
          <a:p>
            <a:pPr marL="0" indent="0">
              <a:buNone/>
            </a:pPr>
            <a:r>
              <a:rPr lang="es-ES" dirty="0"/>
              <a:t>Un queso se elabora con 6 litros de leche. Si hay 42 litros de leche, ¿Cuántos quesos se pueden elaborar?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3230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E084E-76D7-4671-A65B-B0365B467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3.- Cuaderno de actividades página 32 y 33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6076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146</Words>
  <Application>Microsoft Office PowerPoint</Application>
  <PresentationFormat>Panorámica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Objetivo: comprender la división exacta.</vt:lpstr>
      <vt:lpstr>División exacta</vt:lpstr>
      <vt:lpstr>Actividad </vt:lpstr>
      <vt:lpstr>Presentación de PowerPoint</vt:lpstr>
      <vt:lpstr>3.- Cuaderno de actividades página 32 y 33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comprender la división exacta.</dc:title>
  <dc:creator>virginia madariaga</dc:creator>
  <cp:lastModifiedBy>Francisco</cp:lastModifiedBy>
  <cp:revision>2</cp:revision>
  <dcterms:created xsi:type="dcterms:W3CDTF">2021-07-26T16:24:36Z</dcterms:created>
  <dcterms:modified xsi:type="dcterms:W3CDTF">2021-08-05T15:15:59Z</dcterms:modified>
</cp:coreProperties>
</file>